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6627595abc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f21215094848a9"/>
  </p:sldMasterIdLst>
  <p:sldIdLst>
    <p:sldId xmlns:r="http://schemas.openxmlformats.org/officeDocument/2006/relationships" id="256" r:id="Rc78e24eb0c624235"/>
    <p:sldId xmlns:r="http://schemas.openxmlformats.org/officeDocument/2006/relationships" id="257" r:id="R332d11f482bd4aea"/>
    <p:sldId xmlns:r="http://schemas.openxmlformats.org/officeDocument/2006/relationships" id="258" r:id="R2e96a1bc8d1b443f"/>
    <p:sldId xmlns:r="http://schemas.openxmlformats.org/officeDocument/2006/relationships" id="259" r:id="Rf546e939604b47ed"/>
    <p:sldId xmlns:r="http://schemas.openxmlformats.org/officeDocument/2006/relationships" id="260" r:id="R1835c42fb5f94ad8"/>
    <p:sldId xmlns:r="http://schemas.openxmlformats.org/officeDocument/2006/relationships" id="261" r:id="R5ff3dd9931a94590"/>
    <p:sldId xmlns:r="http://schemas.openxmlformats.org/officeDocument/2006/relationships" id="262" r:id="R98cf96766de44a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21215094848a9" /><Relationship Type="http://schemas.openxmlformats.org/officeDocument/2006/relationships/slide" Target="/ppt/slides/slide1.xml" Id="Rc78e24eb0c624235" /><Relationship Type="http://schemas.openxmlformats.org/officeDocument/2006/relationships/slide" Target="/ppt/slides/slide2.xml" Id="R332d11f482bd4aea" /><Relationship Type="http://schemas.openxmlformats.org/officeDocument/2006/relationships/slide" Target="/ppt/slides/slide3.xml" Id="R2e96a1bc8d1b443f" /><Relationship Type="http://schemas.openxmlformats.org/officeDocument/2006/relationships/slide" Target="/ppt/slides/slide4.xml" Id="Rf546e939604b47ed" /><Relationship Type="http://schemas.openxmlformats.org/officeDocument/2006/relationships/slide" Target="/ppt/slides/slide5.xml" Id="R1835c42fb5f94ad8" /><Relationship Type="http://schemas.openxmlformats.org/officeDocument/2006/relationships/slide" Target="/ppt/slides/slide6.xml" Id="R5ff3dd9931a94590" /><Relationship Type="http://schemas.openxmlformats.org/officeDocument/2006/relationships/slide" Target="/ppt/slides/slide7.xml" Id="R98cf96766de44a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bbe307f4b4c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03dd04d884022" /><Relationship Type="http://schemas.openxmlformats.org/officeDocument/2006/relationships/theme" Target="/ppt/slideMasters/theme/theme1.xml" Id="R07534e7711b545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103dd04d8840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aab9d6ece4c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04f7175f94b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436b8595c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12a98761446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9bff06e2e40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96e1b33b248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35bcf13a049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AMBU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584 714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640 512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BUGTEN ANNIKEN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Anniken Marie Bugten, Nordbyjordet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930 478 164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AMBU AS</a:t>
            </a:r>
          </a:p>
        </p:txBody>
      </p:sp>
    </p:spTree>
  </p:cSld>
  <p:clrMapOvr>
    <a:masterClrMapping xmlns:a="http://schemas.openxmlformats.org/drawingml/2006/main"/>
  </p:clrMapOvr>
</p:sld>
</file>