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479f4d2f9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fed0f91dd45d4"/>
  </p:sldMasterIdLst>
  <p:sldIdLst>
    <p:sldId xmlns:r="http://schemas.openxmlformats.org/officeDocument/2006/relationships" id="256" r:id="Re1efcf1d8e35478f"/>
    <p:sldId xmlns:r="http://schemas.openxmlformats.org/officeDocument/2006/relationships" id="257" r:id="R7aaed7011d8e45de"/>
    <p:sldId xmlns:r="http://schemas.openxmlformats.org/officeDocument/2006/relationships" id="258" r:id="Rc0527a4ad0a046e4"/>
    <p:sldId xmlns:r="http://schemas.openxmlformats.org/officeDocument/2006/relationships" id="259" r:id="R0ea5173e6e4b4e50"/>
    <p:sldId xmlns:r="http://schemas.openxmlformats.org/officeDocument/2006/relationships" id="260" r:id="Ra5adcf6027ec4703"/>
    <p:sldId xmlns:r="http://schemas.openxmlformats.org/officeDocument/2006/relationships" id="261" r:id="R7e595b01d0ca4ddb"/>
    <p:sldId xmlns:r="http://schemas.openxmlformats.org/officeDocument/2006/relationships" id="262" r:id="Ree5fc6b8420d47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fed0f91dd45d4" /><Relationship Type="http://schemas.openxmlformats.org/officeDocument/2006/relationships/slide" Target="/ppt/slides/slide1.xml" Id="Re1efcf1d8e35478f" /><Relationship Type="http://schemas.openxmlformats.org/officeDocument/2006/relationships/slide" Target="/ppt/slides/slide2.xml" Id="R7aaed7011d8e45de" /><Relationship Type="http://schemas.openxmlformats.org/officeDocument/2006/relationships/slide" Target="/ppt/slides/slide3.xml" Id="Rc0527a4ad0a046e4" /><Relationship Type="http://schemas.openxmlformats.org/officeDocument/2006/relationships/slide" Target="/ppt/slides/slide4.xml" Id="R0ea5173e6e4b4e50" /><Relationship Type="http://schemas.openxmlformats.org/officeDocument/2006/relationships/slide" Target="/ppt/slides/slide5.xml" Id="Ra5adcf6027ec4703" /><Relationship Type="http://schemas.openxmlformats.org/officeDocument/2006/relationships/slide" Target="/ppt/slides/slide6.xml" Id="R7e595b01d0ca4ddb" /><Relationship Type="http://schemas.openxmlformats.org/officeDocument/2006/relationships/slide" Target="/ppt/slides/slide7.xml" Id="Ree5fc6b8420d47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a0549c0a27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8d5eeb48a49dc" /><Relationship Type="http://schemas.openxmlformats.org/officeDocument/2006/relationships/theme" Target="/ppt/slideMasters/theme/theme1.xml" Id="Re7ca713717bf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8d5eeb48a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5b5f1545744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ae73e342f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3c351da5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46dafeefd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74406b384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9ed6cb634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3537026f0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