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55a515666b47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d6c8151194658"/>
  </p:sldMasterIdLst>
  <p:sldIdLst>
    <p:sldId xmlns:r="http://schemas.openxmlformats.org/officeDocument/2006/relationships" id="256" r:id="Rc0e160bb5ad24dc9"/>
    <p:sldId xmlns:r="http://schemas.openxmlformats.org/officeDocument/2006/relationships" id="257" r:id="R28cbb2d1c36845af"/>
    <p:sldId xmlns:r="http://schemas.openxmlformats.org/officeDocument/2006/relationships" id="258" r:id="R97ce42d265524468"/>
    <p:sldId xmlns:r="http://schemas.openxmlformats.org/officeDocument/2006/relationships" id="259" r:id="Re81326d381ce4b5f"/>
    <p:sldId xmlns:r="http://schemas.openxmlformats.org/officeDocument/2006/relationships" id="260" r:id="R3806361e4c0b412a"/>
    <p:sldId xmlns:r="http://schemas.openxmlformats.org/officeDocument/2006/relationships" id="261" r:id="R018f7fc5f8664296"/>
    <p:sldId xmlns:r="http://schemas.openxmlformats.org/officeDocument/2006/relationships" id="262" r:id="R801c53063f17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d6c8151194658" /><Relationship Type="http://schemas.openxmlformats.org/officeDocument/2006/relationships/slide" Target="/ppt/slides/slide1.xml" Id="Rc0e160bb5ad24dc9" /><Relationship Type="http://schemas.openxmlformats.org/officeDocument/2006/relationships/slide" Target="/ppt/slides/slide2.xml" Id="R28cbb2d1c36845af" /><Relationship Type="http://schemas.openxmlformats.org/officeDocument/2006/relationships/slide" Target="/ppt/slides/slide3.xml" Id="R97ce42d265524468" /><Relationship Type="http://schemas.openxmlformats.org/officeDocument/2006/relationships/slide" Target="/ppt/slides/slide4.xml" Id="Re81326d381ce4b5f" /><Relationship Type="http://schemas.openxmlformats.org/officeDocument/2006/relationships/slide" Target="/ppt/slides/slide5.xml" Id="R3806361e4c0b412a" /><Relationship Type="http://schemas.openxmlformats.org/officeDocument/2006/relationships/slide" Target="/ppt/slides/slide6.xml" Id="R018f7fc5f8664296" /><Relationship Type="http://schemas.openxmlformats.org/officeDocument/2006/relationships/slide" Target="/ppt/slides/slide7.xml" Id="R801c53063f17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2640fb42a48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91d57c10c4074" /><Relationship Type="http://schemas.openxmlformats.org/officeDocument/2006/relationships/theme" Target="/ppt/slideMasters/theme/theme1.xml" Id="R5a48cb568233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91d57c10c40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9920115df4d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68d7dbef44a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acf6e14a841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1917977f842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ff1bbf89e4f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4d83b736943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78f3b1a2e46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