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fa785dec0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1204574c143ef"/>
  </p:sldMasterIdLst>
  <p:sldIdLst>
    <p:sldId xmlns:r="http://schemas.openxmlformats.org/officeDocument/2006/relationships" id="256" r:id="Rf8c60c55ecbd4051"/>
    <p:sldId xmlns:r="http://schemas.openxmlformats.org/officeDocument/2006/relationships" id="257" r:id="R2dd50eefa8264415"/>
    <p:sldId xmlns:r="http://schemas.openxmlformats.org/officeDocument/2006/relationships" id="258" r:id="R0032ccd9e0064f2d"/>
    <p:sldId xmlns:r="http://schemas.openxmlformats.org/officeDocument/2006/relationships" id="259" r:id="R9046a6b6324846d0"/>
    <p:sldId xmlns:r="http://schemas.openxmlformats.org/officeDocument/2006/relationships" id="260" r:id="R77bd9dd0510c412d"/>
    <p:sldId xmlns:r="http://schemas.openxmlformats.org/officeDocument/2006/relationships" id="261" r:id="R16aed3c77b364688"/>
    <p:sldId xmlns:r="http://schemas.openxmlformats.org/officeDocument/2006/relationships" id="262" r:id="Rd06d1ad053f2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1204574c143ef" /><Relationship Type="http://schemas.openxmlformats.org/officeDocument/2006/relationships/slide" Target="/ppt/slides/slide1.xml" Id="Rf8c60c55ecbd4051" /><Relationship Type="http://schemas.openxmlformats.org/officeDocument/2006/relationships/slide" Target="/ppt/slides/slide2.xml" Id="R2dd50eefa8264415" /><Relationship Type="http://schemas.openxmlformats.org/officeDocument/2006/relationships/slide" Target="/ppt/slides/slide3.xml" Id="R0032ccd9e0064f2d" /><Relationship Type="http://schemas.openxmlformats.org/officeDocument/2006/relationships/slide" Target="/ppt/slides/slide4.xml" Id="R9046a6b6324846d0" /><Relationship Type="http://schemas.openxmlformats.org/officeDocument/2006/relationships/slide" Target="/ppt/slides/slide5.xml" Id="R77bd9dd0510c412d" /><Relationship Type="http://schemas.openxmlformats.org/officeDocument/2006/relationships/slide" Target="/ppt/slides/slide6.xml" Id="R16aed3c77b364688" /><Relationship Type="http://schemas.openxmlformats.org/officeDocument/2006/relationships/slide" Target="/ppt/slides/slide7.xml" Id="Rd06d1ad053f2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3ece87a2d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845311724829" /><Relationship Type="http://schemas.openxmlformats.org/officeDocument/2006/relationships/theme" Target="/ppt/slideMasters/theme/theme1.xml" Id="Rba18cc49de1d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584531172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ccd73bb3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540ba3f6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146556ae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251de82c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e027bc6b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4ae91056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55b03b92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