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2bfa22d01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84673ab704492"/>
  </p:sldMasterIdLst>
  <p:sldIdLst>
    <p:sldId xmlns:r="http://schemas.openxmlformats.org/officeDocument/2006/relationships" id="256" r:id="R2f5aa582f3124d51"/>
    <p:sldId xmlns:r="http://schemas.openxmlformats.org/officeDocument/2006/relationships" id="257" r:id="R4107e10ea6ea45e3"/>
    <p:sldId xmlns:r="http://schemas.openxmlformats.org/officeDocument/2006/relationships" id="258" r:id="Rf8a3568696bd45f6"/>
    <p:sldId xmlns:r="http://schemas.openxmlformats.org/officeDocument/2006/relationships" id="259" r:id="Rd6d265e2b17545c5"/>
    <p:sldId xmlns:r="http://schemas.openxmlformats.org/officeDocument/2006/relationships" id="260" r:id="Ra9753796565446d5"/>
    <p:sldId xmlns:r="http://schemas.openxmlformats.org/officeDocument/2006/relationships" id="261" r:id="R27c0956c846d4de2"/>
    <p:sldId xmlns:r="http://schemas.openxmlformats.org/officeDocument/2006/relationships" id="262" r:id="R47819109061b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84673ab704492" /><Relationship Type="http://schemas.openxmlformats.org/officeDocument/2006/relationships/slide" Target="/ppt/slides/slide1.xml" Id="R2f5aa582f3124d51" /><Relationship Type="http://schemas.openxmlformats.org/officeDocument/2006/relationships/slide" Target="/ppt/slides/slide2.xml" Id="R4107e10ea6ea45e3" /><Relationship Type="http://schemas.openxmlformats.org/officeDocument/2006/relationships/slide" Target="/ppt/slides/slide3.xml" Id="Rf8a3568696bd45f6" /><Relationship Type="http://schemas.openxmlformats.org/officeDocument/2006/relationships/slide" Target="/ppt/slides/slide4.xml" Id="Rd6d265e2b17545c5" /><Relationship Type="http://schemas.openxmlformats.org/officeDocument/2006/relationships/slide" Target="/ppt/slides/slide5.xml" Id="Ra9753796565446d5" /><Relationship Type="http://schemas.openxmlformats.org/officeDocument/2006/relationships/slide" Target="/ppt/slides/slide6.xml" Id="R27c0956c846d4de2" /><Relationship Type="http://schemas.openxmlformats.org/officeDocument/2006/relationships/slide" Target="/ppt/slides/slide7.xml" Id="R47819109061b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18b1d3865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b2d565fc415b" /><Relationship Type="http://schemas.openxmlformats.org/officeDocument/2006/relationships/theme" Target="/ppt/slideMasters/theme/theme1.xml" Id="R5cdb96073958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5b2d565fc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3e694138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8f1f68b1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454c24ba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ddb8a52b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6e99560c5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5dfb8890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8e44b97a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MOJ-INVEST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MOJ-INVEST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Måssåhatten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