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00636fc2e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014c63a1f46cd"/>
  </p:sldMasterIdLst>
  <p:sldIdLst>
    <p:sldId xmlns:r="http://schemas.openxmlformats.org/officeDocument/2006/relationships" id="256" r:id="R1629b51ef94043ed"/>
    <p:sldId xmlns:r="http://schemas.openxmlformats.org/officeDocument/2006/relationships" id="257" r:id="R67f2a3570c4d4f3f"/>
    <p:sldId xmlns:r="http://schemas.openxmlformats.org/officeDocument/2006/relationships" id="258" r:id="R10897a4a57f94abf"/>
    <p:sldId xmlns:r="http://schemas.openxmlformats.org/officeDocument/2006/relationships" id="259" r:id="R051bd8c98a4c4f28"/>
    <p:sldId xmlns:r="http://schemas.openxmlformats.org/officeDocument/2006/relationships" id="260" r:id="Ra1b8e049d8da499f"/>
    <p:sldId xmlns:r="http://schemas.openxmlformats.org/officeDocument/2006/relationships" id="261" r:id="R7c92300460c9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014c63a1f46cd" /><Relationship Type="http://schemas.openxmlformats.org/officeDocument/2006/relationships/slide" Target="/ppt/slides/slide1.xml" Id="R1629b51ef94043ed" /><Relationship Type="http://schemas.openxmlformats.org/officeDocument/2006/relationships/slide" Target="/ppt/slides/slide2.xml" Id="R67f2a3570c4d4f3f" /><Relationship Type="http://schemas.openxmlformats.org/officeDocument/2006/relationships/slide" Target="/ppt/slides/slide3.xml" Id="R10897a4a57f94abf" /><Relationship Type="http://schemas.openxmlformats.org/officeDocument/2006/relationships/slide" Target="/ppt/slides/slide4.xml" Id="R051bd8c98a4c4f28" /><Relationship Type="http://schemas.openxmlformats.org/officeDocument/2006/relationships/slide" Target="/ppt/slides/slide5.xml" Id="Ra1b8e049d8da499f" /><Relationship Type="http://schemas.openxmlformats.org/officeDocument/2006/relationships/slide" Target="/ppt/slides/slide6.xml" Id="R7c92300460c9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19b6f4e6f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e21b58bcd4e97" /><Relationship Type="http://schemas.openxmlformats.org/officeDocument/2006/relationships/theme" Target="/ppt/slideMasters/theme/theme1.xml" Id="Rdefee0f7e99e43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e21b58bcd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627b7e193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3ec251e6d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a59fce4ff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0e3bdbb3e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a11fef1494d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f327378ff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