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8931ecb0ba4d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9720ed24d4396"/>
  </p:sldMasterIdLst>
  <p:sldIdLst>
    <p:sldId xmlns:r="http://schemas.openxmlformats.org/officeDocument/2006/relationships" id="256" r:id="R08e4df5e053a40d4"/>
    <p:sldId xmlns:r="http://schemas.openxmlformats.org/officeDocument/2006/relationships" id="257" r:id="Re078b48d50dd40cf"/>
    <p:sldId xmlns:r="http://schemas.openxmlformats.org/officeDocument/2006/relationships" id="258" r:id="R0dc29b1b71c04092"/>
    <p:sldId xmlns:r="http://schemas.openxmlformats.org/officeDocument/2006/relationships" id="259" r:id="Rbd39833588484039"/>
    <p:sldId xmlns:r="http://schemas.openxmlformats.org/officeDocument/2006/relationships" id="260" r:id="R826bb89fecee4748"/>
    <p:sldId xmlns:r="http://schemas.openxmlformats.org/officeDocument/2006/relationships" id="261" r:id="R699355f38fd04aa4"/>
    <p:sldId xmlns:r="http://schemas.openxmlformats.org/officeDocument/2006/relationships" id="262" r:id="Rf9ac509789d64e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9720ed24d4396" /><Relationship Type="http://schemas.openxmlformats.org/officeDocument/2006/relationships/slide" Target="/ppt/slides/slide1.xml" Id="R08e4df5e053a40d4" /><Relationship Type="http://schemas.openxmlformats.org/officeDocument/2006/relationships/slide" Target="/ppt/slides/slide2.xml" Id="Re078b48d50dd40cf" /><Relationship Type="http://schemas.openxmlformats.org/officeDocument/2006/relationships/slide" Target="/ppt/slides/slide3.xml" Id="R0dc29b1b71c04092" /><Relationship Type="http://schemas.openxmlformats.org/officeDocument/2006/relationships/slide" Target="/ppt/slides/slide4.xml" Id="Rbd39833588484039" /><Relationship Type="http://schemas.openxmlformats.org/officeDocument/2006/relationships/slide" Target="/ppt/slides/slide5.xml" Id="R826bb89fecee4748" /><Relationship Type="http://schemas.openxmlformats.org/officeDocument/2006/relationships/slide" Target="/ppt/slides/slide6.xml" Id="R699355f38fd04aa4" /><Relationship Type="http://schemas.openxmlformats.org/officeDocument/2006/relationships/slide" Target="/ppt/slides/slide7.xml" Id="Rf9ac509789d64e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55ee0ded547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7e118f4364737" /><Relationship Type="http://schemas.openxmlformats.org/officeDocument/2006/relationships/theme" Target="/ppt/slideMasters/theme/theme1.xml" Id="R1da340b0df3644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17e118f436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4f29bde2c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d744eff9f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e0dcb0c8b49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9a797555e47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b04a60e13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435e33dea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17431bcf5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