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6c342f837045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d74bb050224070"/>
  </p:sldMasterIdLst>
  <p:sldIdLst>
    <p:sldId xmlns:r="http://schemas.openxmlformats.org/officeDocument/2006/relationships" id="256" r:id="R63e8261b396941db"/>
    <p:sldId xmlns:r="http://schemas.openxmlformats.org/officeDocument/2006/relationships" id="257" r:id="R6baea7a701e3443f"/>
    <p:sldId xmlns:r="http://schemas.openxmlformats.org/officeDocument/2006/relationships" id="258" r:id="R15e46016336a4b1e"/>
    <p:sldId xmlns:r="http://schemas.openxmlformats.org/officeDocument/2006/relationships" id="259" r:id="Rf890ab00c84e4fa6"/>
    <p:sldId xmlns:r="http://schemas.openxmlformats.org/officeDocument/2006/relationships" id="260" r:id="R98a1eaf65fba4e9b"/>
    <p:sldId xmlns:r="http://schemas.openxmlformats.org/officeDocument/2006/relationships" id="261" r:id="R55dc8146b00c4f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d74bb050224070" /><Relationship Type="http://schemas.openxmlformats.org/officeDocument/2006/relationships/slide" Target="/ppt/slides/slide1.xml" Id="R63e8261b396941db" /><Relationship Type="http://schemas.openxmlformats.org/officeDocument/2006/relationships/slide" Target="/ppt/slides/slide2.xml" Id="R6baea7a701e3443f" /><Relationship Type="http://schemas.openxmlformats.org/officeDocument/2006/relationships/slide" Target="/ppt/slides/slide3.xml" Id="R15e46016336a4b1e" /><Relationship Type="http://schemas.openxmlformats.org/officeDocument/2006/relationships/slide" Target="/ppt/slides/slide4.xml" Id="Rf890ab00c84e4fa6" /><Relationship Type="http://schemas.openxmlformats.org/officeDocument/2006/relationships/slide" Target="/ppt/slides/slide5.xml" Id="R98a1eaf65fba4e9b" /><Relationship Type="http://schemas.openxmlformats.org/officeDocument/2006/relationships/slide" Target="/ppt/slides/slide6.xml" Id="R55dc8146b00c4f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a3933886834d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cd7a2233f4014" /><Relationship Type="http://schemas.openxmlformats.org/officeDocument/2006/relationships/theme" Target="/ppt/slideMasters/theme/theme1.xml" Id="Rc505f06b4f7446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ccd7a2233f40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0928c0cfd43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ec0d46bd34e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92656451b45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92494ad2f45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8293c89bf44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bc38df31a43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VAAGE VERDI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Furuheimvegen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