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6e86fe888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459cf731e4e67"/>
  </p:sldMasterIdLst>
  <p:sldIdLst>
    <p:sldId xmlns:r="http://schemas.openxmlformats.org/officeDocument/2006/relationships" id="256" r:id="Rb5317c2e79cc4d26"/>
    <p:sldId xmlns:r="http://schemas.openxmlformats.org/officeDocument/2006/relationships" id="257" r:id="Rd608e2ac1de5425b"/>
    <p:sldId xmlns:r="http://schemas.openxmlformats.org/officeDocument/2006/relationships" id="258" r:id="R318cb0a0206a4855"/>
    <p:sldId xmlns:r="http://schemas.openxmlformats.org/officeDocument/2006/relationships" id="259" r:id="R67552531b1a44f1a"/>
    <p:sldId xmlns:r="http://schemas.openxmlformats.org/officeDocument/2006/relationships" id="260" r:id="Rac64e15900384a81"/>
    <p:sldId xmlns:r="http://schemas.openxmlformats.org/officeDocument/2006/relationships" id="261" r:id="R32e708552d6a4b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459cf731e4e67" /><Relationship Type="http://schemas.openxmlformats.org/officeDocument/2006/relationships/slide" Target="/ppt/slides/slide1.xml" Id="Rb5317c2e79cc4d26" /><Relationship Type="http://schemas.openxmlformats.org/officeDocument/2006/relationships/slide" Target="/ppt/slides/slide2.xml" Id="Rd608e2ac1de5425b" /><Relationship Type="http://schemas.openxmlformats.org/officeDocument/2006/relationships/slide" Target="/ppt/slides/slide3.xml" Id="R318cb0a0206a4855" /><Relationship Type="http://schemas.openxmlformats.org/officeDocument/2006/relationships/slide" Target="/ppt/slides/slide4.xml" Id="R67552531b1a44f1a" /><Relationship Type="http://schemas.openxmlformats.org/officeDocument/2006/relationships/slide" Target="/ppt/slides/slide5.xml" Id="Rac64e15900384a81" /><Relationship Type="http://schemas.openxmlformats.org/officeDocument/2006/relationships/slide" Target="/ppt/slides/slide6.xml" Id="R32e708552d6a4b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d30ca151e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4ba481191475d" /><Relationship Type="http://schemas.openxmlformats.org/officeDocument/2006/relationships/theme" Target="/ppt/slideMasters/theme/theme1.xml" Id="R083a4dbe4856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4ba481191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efdfca5f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7e9e1213e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2022180f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45b823045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a70f5a7e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cc6f0710d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