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0af3e8f32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1f08ecd154cf6"/>
  </p:sldMasterIdLst>
  <p:sldIdLst>
    <p:sldId xmlns:r="http://schemas.openxmlformats.org/officeDocument/2006/relationships" id="256" r:id="Ra594d28c4b61409e"/>
    <p:sldId xmlns:r="http://schemas.openxmlformats.org/officeDocument/2006/relationships" id="257" r:id="R8e54477bc7b14aaa"/>
    <p:sldId xmlns:r="http://schemas.openxmlformats.org/officeDocument/2006/relationships" id="258" r:id="Rcae14fbd137043a3"/>
    <p:sldId xmlns:r="http://schemas.openxmlformats.org/officeDocument/2006/relationships" id="259" r:id="R7bd5779aacc54174"/>
    <p:sldId xmlns:r="http://schemas.openxmlformats.org/officeDocument/2006/relationships" id="260" r:id="Rbd075d3a5375466f"/>
    <p:sldId xmlns:r="http://schemas.openxmlformats.org/officeDocument/2006/relationships" id="261" r:id="R0f547c7e51dc4846"/>
    <p:sldId xmlns:r="http://schemas.openxmlformats.org/officeDocument/2006/relationships" id="262" r:id="Rb3764baa0fe7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1f08ecd154cf6" /><Relationship Type="http://schemas.openxmlformats.org/officeDocument/2006/relationships/slide" Target="/ppt/slides/slide1.xml" Id="Ra594d28c4b61409e" /><Relationship Type="http://schemas.openxmlformats.org/officeDocument/2006/relationships/slide" Target="/ppt/slides/slide2.xml" Id="R8e54477bc7b14aaa" /><Relationship Type="http://schemas.openxmlformats.org/officeDocument/2006/relationships/slide" Target="/ppt/slides/slide3.xml" Id="Rcae14fbd137043a3" /><Relationship Type="http://schemas.openxmlformats.org/officeDocument/2006/relationships/slide" Target="/ppt/slides/slide4.xml" Id="R7bd5779aacc54174" /><Relationship Type="http://schemas.openxmlformats.org/officeDocument/2006/relationships/slide" Target="/ppt/slides/slide5.xml" Id="Rbd075d3a5375466f" /><Relationship Type="http://schemas.openxmlformats.org/officeDocument/2006/relationships/slide" Target="/ppt/slides/slide6.xml" Id="R0f547c7e51dc4846" /><Relationship Type="http://schemas.openxmlformats.org/officeDocument/2006/relationships/slide" Target="/ppt/slides/slide7.xml" Id="Rb3764baa0fe7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43de18be3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3151a2744396" /><Relationship Type="http://schemas.openxmlformats.org/officeDocument/2006/relationships/theme" Target="/ppt/slideMasters/theme/theme1.xml" Id="Rd1b9e5de92b0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73151a274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0be2cf5b8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b10de8a8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cf6eed3dc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951b3d9c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3a9983f1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6b023b7de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97fbbaa01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