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5945bee29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5c1e01641749ab"/>
  </p:sldMasterIdLst>
  <p:sldIdLst>
    <p:sldId xmlns:r="http://schemas.openxmlformats.org/officeDocument/2006/relationships" id="256" r:id="Rea3596029b7f4236"/>
    <p:sldId xmlns:r="http://schemas.openxmlformats.org/officeDocument/2006/relationships" id="257" r:id="Rd6bdc138a83e4a73"/>
    <p:sldId xmlns:r="http://schemas.openxmlformats.org/officeDocument/2006/relationships" id="258" r:id="R429f1b1456e1434c"/>
    <p:sldId xmlns:r="http://schemas.openxmlformats.org/officeDocument/2006/relationships" id="259" r:id="R898544afe22b4c8f"/>
    <p:sldId xmlns:r="http://schemas.openxmlformats.org/officeDocument/2006/relationships" id="260" r:id="Rf93c829b9cfc4c3d"/>
    <p:sldId xmlns:r="http://schemas.openxmlformats.org/officeDocument/2006/relationships" id="261" r:id="R030b6bccb47544fe"/>
    <p:sldId xmlns:r="http://schemas.openxmlformats.org/officeDocument/2006/relationships" id="262" r:id="R2f36f99f5dab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c1e01641749ab" /><Relationship Type="http://schemas.openxmlformats.org/officeDocument/2006/relationships/slide" Target="/ppt/slides/slide1.xml" Id="Rea3596029b7f4236" /><Relationship Type="http://schemas.openxmlformats.org/officeDocument/2006/relationships/slide" Target="/ppt/slides/slide2.xml" Id="Rd6bdc138a83e4a73" /><Relationship Type="http://schemas.openxmlformats.org/officeDocument/2006/relationships/slide" Target="/ppt/slides/slide3.xml" Id="R429f1b1456e1434c" /><Relationship Type="http://schemas.openxmlformats.org/officeDocument/2006/relationships/slide" Target="/ppt/slides/slide4.xml" Id="R898544afe22b4c8f" /><Relationship Type="http://schemas.openxmlformats.org/officeDocument/2006/relationships/slide" Target="/ppt/slides/slide5.xml" Id="Rf93c829b9cfc4c3d" /><Relationship Type="http://schemas.openxmlformats.org/officeDocument/2006/relationships/slide" Target="/ppt/slides/slide6.xml" Id="R030b6bccb47544fe" /><Relationship Type="http://schemas.openxmlformats.org/officeDocument/2006/relationships/slide" Target="/ppt/slides/slide7.xml" Id="R2f36f99f5dab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e0055a2f1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3e27a16b34d71" /><Relationship Type="http://schemas.openxmlformats.org/officeDocument/2006/relationships/theme" Target="/ppt/slideMasters/theme/theme1.xml" Id="R7d01347c257e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3e27a16b3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911fe33fb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e6a100b05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5c7780a2d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939fb838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f66a7ca4b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a50cd6a42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f44d6c6f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 &amp; 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 &amp; ØEN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7 054 020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16 364 092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174 412 811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 &amp; ØEN AS</a:t>
            </a:r>
          </a:p>
        </p:txBody>
      </p:sp>
    </p:spTree>
  </p:cSld>
  <p:clrMapOvr>
    <a:masterClrMapping xmlns:a="http://schemas.openxmlformats.org/drawingml/2006/main"/>
  </p:clrMapOvr>
</p:sld>
</file>