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f8424b7224b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cf790a67b4eb4"/>
  </p:sldMasterIdLst>
  <p:sldIdLst>
    <p:sldId xmlns:r="http://schemas.openxmlformats.org/officeDocument/2006/relationships" id="256" r:id="R1ab9eae8e2df47c2"/>
    <p:sldId xmlns:r="http://schemas.openxmlformats.org/officeDocument/2006/relationships" id="257" r:id="R58f8d5c105e7457b"/>
    <p:sldId xmlns:r="http://schemas.openxmlformats.org/officeDocument/2006/relationships" id="258" r:id="R8d6c31b26ea44eda"/>
    <p:sldId xmlns:r="http://schemas.openxmlformats.org/officeDocument/2006/relationships" id="259" r:id="R34da2f50c78a4cfa"/>
    <p:sldId xmlns:r="http://schemas.openxmlformats.org/officeDocument/2006/relationships" id="260" r:id="R22f30d8db9b942c7"/>
    <p:sldId xmlns:r="http://schemas.openxmlformats.org/officeDocument/2006/relationships" id="261" r:id="R45e8361c25ff4459"/>
    <p:sldId xmlns:r="http://schemas.openxmlformats.org/officeDocument/2006/relationships" id="262" r:id="R65bbf00888bc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cf790a67b4eb4" /><Relationship Type="http://schemas.openxmlformats.org/officeDocument/2006/relationships/slide" Target="/ppt/slides/slide1.xml" Id="R1ab9eae8e2df47c2" /><Relationship Type="http://schemas.openxmlformats.org/officeDocument/2006/relationships/slide" Target="/ppt/slides/slide2.xml" Id="R58f8d5c105e7457b" /><Relationship Type="http://schemas.openxmlformats.org/officeDocument/2006/relationships/slide" Target="/ppt/slides/slide3.xml" Id="R8d6c31b26ea44eda" /><Relationship Type="http://schemas.openxmlformats.org/officeDocument/2006/relationships/slide" Target="/ppt/slides/slide4.xml" Id="R34da2f50c78a4cfa" /><Relationship Type="http://schemas.openxmlformats.org/officeDocument/2006/relationships/slide" Target="/ppt/slides/slide5.xml" Id="R22f30d8db9b942c7" /><Relationship Type="http://schemas.openxmlformats.org/officeDocument/2006/relationships/slide" Target="/ppt/slides/slide6.xml" Id="R45e8361c25ff4459" /><Relationship Type="http://schemas.openxmlformats.org/officeDocument/2006/relationships/slide" Target="/ppt/slides/slide7.xml" Id="R65bbf00888bc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47b19eb99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17d7c7fdb4d0d" /><Relationship Type="http://schemas.openxmlformats.org/officeDocument/2006/relationships/theme" Target="/ppt/slideMasters/theme/theme1.xml" Id="Rbce47b57371a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17d7c7fdb4d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39d09cbcd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7a14a11ce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58290dc62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7878cdc37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db3c6943243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e21f85a0f4c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070ceee4b4f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