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ea08ccd7244e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36c0446dc48f0"/>
  </p:sldMasterIdLst>
  <p:sldIdLst>
    <p:sldId xmlns:r="http://schemas.openxmlformats.org/officeDocument/2006/relationships" id="256" r:id="R58093b724be44290"/>
    <p:sldId xmlns:r="http://schemas.openxmlformats.org/officeDocument/2006/relationships" id="257" r:id="Rcc42b98b234d4195"/>
    <p:sldId xmlns:r="http://schemas.openxmlformats.org/officeDocument/2006/relationships" id="258" r:id="Rb50cdd77d2c74c4c"/>
    <p:sldId xmlns:r="http://schemas.openxmlformats.org/officeDocument/2006/relationships" id="259" r:id="R5e155c79a2fc4a1d"/>
    <p:sldId xmlns:r="http://schemas.openxmlformats.org/officeDocument/2006/relationships" id="260" r:id="Rade66f6bdccd45c2"/>
    <p:sldId xmlns:r="http://schemas.openxmlformats.org/officeDocument/2006/relationships" id="261" r:id="R50a4af62b585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36c0446dc48f0" /><Relationship Type="http://schemas.openxmlformats.org/officeDocument/2006/relationships/slide" Target="/ppt/slides/slide1.xml" Id="R58093b724be44290" /><Relationship Type="http://schemas.openxmlformats.org/officeDocument/2006/relationships/slide" Target="/ppt/slides/slide2.xml" Id="Rcc42b98b234d4195" /><Relationship Type="http://schemas.openxmlformats.org/officeDocument/2006/relationships/slide" Target="/ppt/slides/slide3.xml" Id="Rb50cdd77d2c74c4c" /><Relationship Type="http://schemas.openxmlformats.org/officeDocument/2006/relationships/slide" Target="/ppt/slides/slide4.xml" Id="R5e155c79a2fc4a1d" /><Relationship Type="http://schemas.openxmlformats.org/officeDocument/2006/relationships/slide" Target="/ppt/slides/slide5.xml" Id="Rade66f6bdccd45c2" /><Relationship Type="http://schemas.openxmlformats.org/officeDocument/2006/relationships/slide" Target="/ppt/slides/slide6.xml" Id="R50a4af62b585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69837e776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14d378c4f41c9" /><Relationship Type="http://schemas.openxmlformats.org/officeDocument/2006/relationships/theme" Target="/ppt/slideMasters/theme/theme1.xml" Id="R9116cfd86ae14f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14d378c4f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98f15a091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197de5c74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1642dfc7b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bfab160e2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13f1c4b54e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429197fb5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