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6a66fea4d146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f417cb212b4d97"/>
  </p:sldMasterIdLst>
  <p:sldIdLst>
    <p:sldId xmlns:r="http://schemas.openxmlformats.org/officeDocument/2006/relationships" id="256" r:id="Rea0e425492f742e7"/>
    <p:sldId xmlns:r="http://schemas.openxmlformats.org/officeDocument/2006/relationships" id="257" r:id="Re2d0a12e47be406d"/>
    <p:sldId xmlns:r="http://schemas.openxmlformats.org/officeDocument/2006/relationships" id="258" r:id="Raa580dca711d4c80"/>
    <p:sldId xmlns:r="http://schemas.openxmlformats.org/officeDocument/2006/relationships" id="259" r:id="R6780778697a44d42"/>
    <p:sldId xmlns:r="http://schemas.openxmlformats.org/officeDocument/2006/relationships" id="260" r:id="Re75416abb1b246a3"/>
    <p:sldId xmlns:r="http://schemas.openxmlformats.org/officeDocument/2006/relationships" id="261" r:id="R4ab89f8f927c4d96"/>
    <p:sldId xmlns:r="http://schemas.openxmlformats.org/officeDocument/2006/relationships" id="262" r:id="Rf0bf9a476bd44b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417cb212b4d97" /><Relationship Type="http://schemas.openxmlformats.org/officeDocument/2006/relationships/slide" Target="/ppt/slides/slide1.xml" Id="Rea0e425492f742e7" /><Relationship Type="http://schemas.openxmlformats.org/officeDocument/2006/relationships/slide" Target="/ppt/slides/slide2.xml" Id="Re2d0a12e47be406d" /><Relationship Type="http://schemas.openxmlformats.org/officeDocument/2006/relationships/slide" Target="/ppt/slides/slide3.xml" Id="Raa580dca711d4c80" /><Relationship Type="http://schemas.openxmlformats.org/officeDocument/2006/relationships/slide" Target="/ppt/slides/slide4.xml" Id="R6780778697a44d42" /><Relationship Type="http://schemas.openxmlformats.org/officeDocument/2006/relationships/slide" Target="/ppt/slides/slide5.xml" Id="Re75416abb1b246a3" /><Relationship Type="http://schemas.openxmlformats.org/officeDocument/2006/relationships/slide" Target="/ppt/slides/slide6.xml" Id="R4ab89f8f927c4d96" /><Relationship Type="http://schemas.openxmlformats.org/officeDocument/2006/relationships/slide" Target="/ppt/slides/slide7.xml" Id="Rf0bf9a476bd44b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519511611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836b83b1be473f" /><Relationship Type="http://schemas.openxmlformats.org/officeDocument/2006/relationships/theme" Target="/ppt/slideMasters/theme/theme1.xml" Id="Rfc013aa3f0a34f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836b83b1be47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d5bd379bd744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9843430754d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f57bd22e1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228139b7544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3cc309e6346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07312c0334f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ad1c46c094e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ILRØS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2 388 021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2 390 473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 JOAKIM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Lissfjellvegen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ILRØS HOLDING AS</a:t>
            </a:r>
          </a:p>
        </p:txBody>
      </p:sp>
    </p:spTree>
  </p:cSld>
  <p:clrMapOvr>
    <a:masterClrMapping xmlns:a="http://schemas.openxmlformats.org/drawingml/2006/main"/>
  </p:clrMapOvr>
</p:sld>
</file>