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9aed154836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b635c3fe8485a"/>
  </p:sldMasterIdLst>
  <p:sldIdLst>
    <p:sldId xmlns:r="http://schemas.openxmlformats.org/officeDocument/2006/relationships" id="256" r:id="R86739886a8e5400b"/>
    <p:sldId xmlns:r="http://schemas.openxmlformats.org/officeDocument/2006/relationships" id="257" r:id="R8997d877c8d3485e"/>
    <p:sldId xmlns:r="http://schemas.openxmlformats.org/officeDocument/2006/relationships" id="258" r:id="R0f5e914492fd42bd"/>
    <p:sldId xmlns:r="http://schemas.openxmlformats.org/officeDocument/2006/relationships" id="259" r:id="R934f8212d183463e"/>
    <p:sldId xmlns:r="http://schemas.openxmlformats.org/officeDocument/2006/relationships" id="260" r:id="R5859911c0d554b17"/>
    <p:sldId xmlns:r="http://schemas.openxmlformats.org/officeDocument/2006/relationships" id="261" r:id="R566b9e96b734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b635c3fe8485a" /><Relationship Type="http://schemas.openxmlformats.org/officeDocument/2006/relationships/slide" Target="/ppt/slides/slide1.xml" Id="R86739886a8e5400b" /><Relationship Type="http://schemas.openxmlformats.org/officeDocument/2006/relationships/slide" Target="/ppt/slides/slide2.xml" Id="R8997d877c8d3485e" /><Relationship Type="http://schemas.openxmlformats.org/officeDocument/2006/relationships/slide" Target="/ppt/slides/slide3.xml" Id="R0f5e914492fd42bd" /><Relationship Type="http://schemas.openxmlformats.org/officeDocument/2006/relationships/slide" Target="/ppt/slides/slide4.xml" Id="R934f8212d183463e" /><Relationship Type="http://schemas.openxmlformats.org/officeDocument/2006/relationships/slide" Target="/ppt/slides/slide5.xml" Id="R5859911c0d554b17" /><Relationship Type="http://schemas.openxmlformats.org/officeDocument/2006/relationships/slide" Target="/ppt/slides/slide6.xml" Id="R566b9e96b734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923ee86854c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4e5d51a144112" /><Relationship Type="http://schemas.openxmlformats.org/officeDocument/2006/relationships/theme" Target="/ppt/slideMasters/theme/theme1.xml" Id="R60c9eea1d1b048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34e5d51a14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f10003650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9b13b674f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3cdbb3c3143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5f2db6593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71b191dac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29b917de5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