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4450b78d0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d9c46f5234df2"/>
  </p:sldMasterIdLst>
  <p:sldIdLst>
    <p:sldId xmlns:r="http://schemas.openxmlformats.org/officeDocument/2006/relationships" id="256" r:id="Red4db9db570d44c4"/>
    <p:sldId xmlns:r="http://schemas.openxmlformats.org/officeDocument/2006/relationships" id="257" r:id="R7b5867b7993d42d8"/>
    <p:sldId xmlns:r="http://schemas.openxmlformats.org/officeDocument/2006/relationships" id="258" r:id="R3082592385eb4484"/>
    <p:sldId xmlns:r="http://schemas.openxmlformats.org/officeDocument/2006/relationships" id="259" r:id="R9c2c8224546d4e5f"/>
    <p:sldId xmlns:r="http://schemas.openxmlformats.org/officeDocument/2006/relationships" id="260" r:id="Rff568a728a044a69"/>
    <p:sldId xmlns:r="http://schemas.openxmlformats.org/officeDocument/2006/relationships" id="261" r:id="R369146ae7f50471a"/>
    <p:sldId xmlns:r="http://schemas.openxmlformats.org/officeDocument/2006/relationships" id="262" r:id="Ra16a5a33537f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d9c46f5234df2" /><Relationship Type="http://schemas.openxmlformats.org/officeDocument/2006/relationships/slide" Target="/ppt/slides/slide1.xml" Id="Red4db9db570d44c4" /><Relationship Type="http://schemas.openxmlformats.org/officeDocument/2006/relationships/slide" Target="/ppt/slides/slide2.xml" Id="R7b5867b7993d42d8" /><Relationship Type="http://schemas.openxmlformats.org/officeDocument/2006/relationships/slide" Target="/ppt/slides/slide3.xml" Id="R3082592385eb4484" /><Relationship Type="http://schemas.openxmlformats.org/officeDocument/2006/relationships/slide" Target="/ppt/slides/slide4.xml" Id="R9c2c8224546d4e5f" /><Relationship Type="http://schemas.openxmlformats.org/officeDocument/2006/relationships/slide" Target="/ppt/slides/slide5.xml" Id="Rff568a728a044a69" /><Relationship Type="http://schemas.openxmlformats.org/officeDocument/2006/relationships/slide" Target="/ppt/slides/slide6.xml" Id="R369146ae7f50471a" /><Relationship Type="http://schemas.openxmlformats.org/officeDocument/2006/relationships/slide" Target="/ppt/slides/slide7.xml" Id="Ra16a5a33537f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938c98d6a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b6e10ff14f04" /><Relationship Type="http://schemas.openxmlformats.org/officeDocument/2006/relationships/theme" Target="/ppt/slideMasters/theme/theme1.xml" Id="R79941bf36e6d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ab6e10ff1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c66290040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e78bef33d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a3f8b796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c0f4daa7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82d16a87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5eda40bf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a24e62583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KULT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 HUS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2 980 629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CARINA BYE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RUDI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 HUS AS</a:t>
            </a:r>
          </a:p>
        </p:txBody>
      </p:sp>
    </p:spTree>
  </p:cSld>
  <p:clrMapOvr>
    <a:masterClrMapping xmlns:a="http://schemas.openxmlformats.org/drawingml/2006/main"/>
  </p:clrMapOvr>
</p:sld>
</file>