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032ecd0ee58405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fa95ff5063d4076"/>
  </p:sldMasterIdLst>
  <p:sldIdLst>
    <p:sldId xmlns:r="http://schemas.openxmlformats.org/officeDocument/2006/relationships" id="256" r:id="Rdb779fe4186643ee"/>
    <p:sldId xmlns:r="http://schemas.openxmlformats.org/officeDocument/2006/relationships" id="257" r:id="Rd52991416dd147c2"/>
    <p:sldId xmlns:r="http://schemas.openxmlformats.org/officeDocument/2006/relationships" id="258" r:id="R22487d911cdc4dd1"/>
    <p:sldId xmlns:r="http://schemas.openxmlformats.org/officeDocument/2006/relationships" id="259" r:id="R46104d4923444003"/>
    <p:sldId xmlns:r="http://schemas.openxmlformats.org/officeDocument/2006/relationships" id="260" r:id="Re62590b7d31b4fe0"/>
    <p:sldId xmlns:r="http://schemas.openxmlformats.org/officeDocument/2006/relationships" id="261" r:id="R3ef16fc610984514"/>
    <p:sldId xmlns:r="http://schemas.openxmlformats.org/officeDocument/2006/relationships" id="262" r:id="R729242d0eb6d406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a95ff5063d4076" /><Relationship Type="http://schemas.openxmlformats.org/officeDocument/2006/relationships/slide" Target="/ppt/slides/slide1.xml" Id="Rdb779fe4186643ee" /><Relationship Type="http://schemas.openxmlformats.org/officeDocument/2006/relationships/slide" Target="/ppt/slides/slide2.xml" Id="Rd52991416dd147c2" /><Relationship Type="http://schemas.openxmlformats.org/officeDocument/2006/relationships/slide" Target="/ppt/slides/slide3.xml" Id="R22487d911cdc4dd1" /><Relationship Type="http://schemas.openxmlformats.org/officeDocument/2006/relationships/slide" Target="/ppt/slides/slide4.xml" Id="R46104d4923444003" /><Relationship Type="http://schemas.openxmlformats.org/officeDocument/2006/relationships/slide" Target="/ppt/slides/slide5.xml" Id="Re62590b7d31b4fe0" /><Relationship Type="http://schemas.openxmlformats.org/officeDocument/2006/relationships/slide" Target="/ppt/slides/slide6.xml" Id="R3ef16fc610984514" /><Relationship Type="http://schemas.openxmlformats.org/officeDocument/2006/relationships/slide" Target="/ppt/slides/slide7.xml" Id="R729242d0eb6d406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e7d0fb3560476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38d0e5415e46d8" /><Relationship Type="http://schemas.openxmlformats.org/officeDocument/2006/relationships/theme" Target="/ppt/slideMasters/theme/theme1.xml" Id="R96e537891461484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38d0e5415e46d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144e5b62ce43c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21a294727047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cfc3b3e6554c2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465725e2b449f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f4a6f5e057496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3ad4912ebe4ad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91fcab585140d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ODAM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ODAM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−6 425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−20 670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925 760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1 740 078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AMDAHL ODD ANDERS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930 461 741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ODAM HOLDING AS</a:t>
            </a:r>
          </a:p>
        </p:txBody>
      </p:sp>
    </p:spTree>
  </p:cSld>
  <p:clrMapOvr>
    <a:masterClrMapping xmlns:a="http://schemas.openxmlformats.org/drawingml/2006/main"/>
  </p:clrMapOvr>
</p:sld>
</file>