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cc2b9613e1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e0291f41e429f"/>
  </p:sldMasterIdLst>
  <p:sldIdLst>
    <p:sldId xmlns:r="http://schemas.openxmlformats.org/officeDocument/2006/relationships" id="256" r:id="R5897882960d04d3b"/>
    <p:sldId xmlns:r="http://schemas.openxmlformats.org/officeDocument/2006/relationships" id="257" r:id="R739257c4c2ea4d6d"/>
    <p:sldId xmlns:r="http://schemas.openxmlformats.org/officeDocument/2006/relationships" id="258" r:id="Rfad5817b77524800"/>
    <p:sldId xmlns:r="http://schemas.openxmlformats.org/officeDocument/2006/relationships" id="259" r:id="Re0d6178902c74559"/>
    <p:sldId xmlns:r="http://schemas.openxmlformats.org/officeDocument/2006/relationships" id="260" r:id="R54a296b8ed724f38"/>
    <p:sldId xmlns:r="http://schemas.openxmlformats.org/officeDocument/2006/relationships" id="261" r:id="R734fbf700cd84179"/>
    <p:sldId xmlns:r="http://schemas.openxmlformats.org/officeDocument/2006/relationships" id="262" r:id="R0c0847f25523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e0291f41e429f" /><Relationship Type="http://schemas.openxmlformats.org/officeDocument/2006/relationships/slide" Target="/ppt/slides/slide1.xml" Id="R5897882960d04d3b" /><Relationship Type="http://schemas.openxmlformats.org/officeDocument/2006/relationships/slide" Target="/ppt/slides/slide2.xml" Id="R739257c4c2ea4d6d" /><Relationship Type="http://schemas.openxmlformats.org/officeDocument/2006/relationships/slide" Target="/ppt/slides/slide3.xml" Id="Rfad5817b77524800" /><Relationship Type="http://schemas.openxmlformats.org/officeDocument/2006/relationships/slide" Target="/ppt/slides/slide4.xml" Id="Re0d6178902c74559" /><Relationship Type="http://schemas.openxmlformats.org/officeDocument/2006/relationships/slide" Target="/ppt/slides/slide5.xml" Id="R54a296b8ed724f38" /><Relationship Type="http://schemas.openxmlformats.org/officeDocument/2006/relationships/slide" Target="/ppt/slides/slide6.xml" Id="R734fbf700cd84179" /><Relationship Type="http://schemas.openxmlformats.org/officeDocument/2006/relationships/slide" Target="/ppt/slides/slide7.xml" Id="R0c0847f25523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c5a3f13f3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f079d12ef4f74" /><Relationship Type="http://schemas.openxmlformats.org/officeDocument/2006/relationships/theme" Target="/ppt/slideMasters/theme/theme1.xml" Id="R5e875d007910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f079d12ef4f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f0612bba743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fd84b986b47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60c7112244f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d19862be6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312547b6a43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5571c5fc04c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ecbae3a1a41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