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96d69e300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105b7b42c4009"/>
  </p:sldMasterIdLst>
  <p:sldIdLst>
    <p:sldId xmlns:r="http://schemas.openxmlformats.org/officeDocument/2006/relationships" id="256" r:id="R4fc3a0adc3e04507"/>
    <p:sldId xmlns:r="http://schemas.openxmlformats.org/officeDocument/2006/relationships" id="257" r:id="Ra3af8206d3fa4208"/>
    <p:sldId xmlns:r="http://schemas.openxmlformats.org/officeDocument/2006/relationships" id="258" r:id="R9efa855890474cab"/>
    <p:sldId xmlns:r="http://schemas.openxmlformats.org/officeDocument/2006/relationships" id="259" r:id="R8227f1394bad4441"/>
    <p:sldId xmlns:r="http://schemas.openxmlformats.org/officeDocument/2006/relationships" id="260" r:id="R00d8403c14d543e1"/>
    <p:sldId xmlns:r="http://schemas.openxmlformats.org/officeDocument/2006/relationships" id="261" r:id="R7cc56c9c8274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105b7b42c4009" /><Relationship Type="http://schemas.openxmlformats.org/officeDocument/2006/relationships/slide" Target="/ppt/slides/slide1.xml" Id="R4fc3a0adc3e04507" /><Relationship Type="http://schemas.openxmlformats.org/officeDocument/2006/relationships/slide" Target="/ppt/slides/slide2.xml" Id="Ra3af8206d3fa4208" /><Relationship Type="http://schemas.openxmlformats.org/officeDocument/2006/relationships/slide" Target="/ppt/slides/slide3.xml" Id="R9efa855890474cab" /><Relationship Type="http://schemas.openxmlformats.org/officeDocument/2006/relationships/slide" Target="/ppt/slides/slide4.xml" Id="R8227f1394bad4441" /><Relationship Type="http://schemas.openxmlformats.org/officeDocument/2006/relationships/slide" Target="/ppt/slides/slide5.xml" Id="R00d8403c14d543e1" /><Relationship Type="http://schemas.openxmlformats.org/officeDocument/2006/relationships/slide" Target="/ppt/slides/slide6.xml" Id="R7cc56c9c8274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6c339fb9f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36b9b3adc487c" /><Relationship Type="http://schemas.openxmlformats.org/officeDocument/2006/relationships/theme" Target="/ppt/slideMasters/theme/theme1.xml" Id="Rfe9b5abae4aa46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36b9b3adc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b1cbe755b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de1424eb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6f67e184f4c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d5f82049c4b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56fdde938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c4cc46046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