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40631a9e4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abcd4efd64cf0"/>
  </p:sldMasterIdLst>
  <p:sldIdLst>
    <p:sldId xmlns:r="http://schemas.openxmlformats.org/officeDocument/2006/relationships" id="256" r:id="R9e5522593646406d"/>
    <p:sldId xmlns:r="http://schemas.openxmlformats.org/officeDocument/2006/relationships" id="257" r:id="R47f85b17195e412e"/>
    <p:sldId xmlns:r="http://schemas.openxmlformats.org/officeDocument/2006/relationships" id="258" r:id="R56a8fe273fd04bae"/>
    <p:sldId xmlns:r="http://schemas.openxmlformats.org/officeDocument/2006/relationships" id="259" r:id="R800e742822b241d3"/>
    <p:sldId xmlns:r="http://schemas.openxmlformats.org/officeDocument/2006/relationships" id="260" r:id="Rb2d33ff7444d4e8d"/>
    <p:sldId xmlns:r="http://schemas.openxmlformats.org/officeDocument/2006/relationships" id="261" r:id="Re6e349f2a6fd4cda"/>
    <p:sldId xmlns:r="http://schemas.openxmlformats.org/officeDocument/2006/relationships" id="262" r:id="Rae4f5dba72f4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abcd4efd64cf0" /><Relationship Type="http://schemas.openxmlformats.org/officeDocument/2006/relationships/slide" Target="/ppt/slides/slide1.xml" Id="R9e5522593646406d" /><Relationship Type="http://schemas.openxmlformats.org/officeDocument/2006/relationships/slide" Target="/ppt/slides/slide2.xml" Id="R47f85b17195e412e" /><Relationship Type="http://schemas.openxmlformats.org/officeDocument/2006/relationships/slide" Target="/ppt/slides/slide3.xml" Id="R56a8fe273fd04bae" /><Relationship Type="http://schemas.openxmlformats.org/officeDocument/2006/relationships/slide" Target="/ppt/slides/slide4.xml" Id="R800e742822b241d3" /><Relationship Type="http://schemas.openxmlformats.org/officeDocument/2006/relationships/slide" Target="/ppt/slides/slide5.xml" Id="Rb2d33ff7444d4e8d" /><Relationship Type="http://schemas.openxmlformats.org/officeDocument/2006/relationships/slide" Target="/ppt/slides/slide6.xml" Id="Re6e349f2a6fd4cda" /><Relationship Type="http://schemas.openxmlformats.org/officeDocument/2006/relationships/slide" Target="/ppt/slides/slide7.xml" Id="Rae4f5dba72f4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be3ea6c43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380e1fffc44fb" /><Relationship Type="http://schemas.openxmlformats.org/officeDocument/2006/relationships/theme" Target="/ppt/slideMasters/theme/theme1.xml" Id="R6399723908af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380e1fffc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42801f39349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bd0d324c4a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457c79f46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c2dc99e3a4a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223d091c4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b27865e85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8c83155e4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ADMARIN AS ble etablert [år] og holder til i Kleppstad.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591 640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FOREST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1170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8313 Kleppstad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