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e3cde052a646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400d61c23f42c7"/>
  </p:sldMasterIdLst>
  <p:sldIdLst>
    <p:sldId xmlns:r="http://schemas.openxmlformats.org/officeDocument/2006/relationships" id="256" r:id="R030a3507c2a14d3c"/>
    <p:sldId xmlns:r="http://schemas.openxmlformats.org/officeDocument/2006/relationships" id="257" r:id="R95f0d82a2f404ae2"/>
    <p:sldId xmlns:r="http://schemas.openxmlformats.org/officeDocument/2006/relationships" id="258" r:id="Ra220d3ed2b834746"/>
    <p:sldId xmlns:r="http://schemas.openxmlformats.org/officeDocument/2006/relationships" id="259" r:id="Rfc6be0acc2b547fb"/>
    <p:sldId xmlns:r="http://schemas.openxmlformats.org/officeDocument/2006/relationships" id="260" r:id="Rcf75edcf5817442b"/>
    <p:sldId xmlns:r="http://schemas.openxmlformats.org/officeDocument/2006/relationships" id="261" r:id="Rad1ebe8559a14665"/>
    <p:sldId xmlns:r="http://schemas.openxmlformats.org/officeDocument/2006/relationships" id="262" r:id="R18e9766ad58d43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400d61c23f42c7" /><Relationship Type="http://schemas.openxmlformats.org/officeDocument/2006/relationships/slide" Target="/ppt/slides/slide1.xml" Id="R030a3507c2a14d3c" /><Relationship Type="http://schemas.openxmlformats.org/officeDocument/2006/relationships/slide" Target="/ppt/slides/slide2.xml" Id="R95f0d82a2f404ae2" /><Relationship Type="http://schemas.openxmlformats.org/officeDocument/2006/relationships/slide" Target="/ppt/slides/slide3.xml" Id="Ra220d3ed2b834746" /><Relationship Type="http://schemas.openxmlformats.org/officeDocument/2006/relationships/slide" Target="/ppt/slides/slide4.xml" Id="Rfc6be0acc2b547fb" /><Relationship Type="http://schemas.openxmlformats.org/officeDocument/2006/relationships/slide" Target="/ppt/slides/slide5.xml" Id="Rcf75edcf5817442b" /><Relationship Type="http://schemas.openxmlformats.org/officeDocument/2006/relationships/slide" Target="/ppt/slides/slide6.xml" Id="Rad1ebe8559a14665" /><Relationship Type="http://schemas.openxmlformats.org/officeDocument/2006/relationships/slide" Target="/ppt/slides/slide7.xml" Id="R18e9766ad58d43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190ca0be4f46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08aaeded74c5f" /><Relationship Type="http://schemas.openxmlformats.org/officeDocument/2006/relationships/theme" Target="/ppt/slideMasters/theme/theme1.xml" Id="R044972d149254e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a08aaeded74c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4fc10b4fc49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c25aa1df94c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aa2f3e1804b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e738a755847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920383a1cc4c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f382420b348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c626730e947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HØYER INVEST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HØYER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 INVEST 2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HØYER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HØYER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HØYER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1 591 068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4 014 366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HØYER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 HARALD EYVIND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HØYER ANNE INGEBORG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HØYER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4838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930 379 549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HØYER INVEST 2 AS</a:t>
            </a:r>
          </a:p>
        </p:txBody>
      </p:sp>
    </p:spTree>
  </p:cSld>
  <p:clrMapOvr>
    <a:masterClrMapping xmlns:a="http://schemas.openxmlformats.org/drawingml/2006/main"/>
  </p:clrMapOvr>
</p:sld>
</file>