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b5d96cbda040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03dd6ffb1469a"/>
  </p:sldMasterIdLst>
  <p:sldIdLst>
    <p:sldId xmlns:r="http://schemas.openxmlformats.org/officeDocument/2006/relationships" id="256" r:id="R26f4e9780b3d4766"/>
    <p:sldId xmlns:r="http://schemas.openxmlformats.org/officeDocument/2006/relationships" id="257" r:id="R3a6086f935794e7e"/>
    <p:sldId xmlns:r="http://schemas.openxmlformats.org/officeDocument/2006/relationships" id="258" r:id="R67815c9bcd794222"/>
    <p:sldId xmlns:r="http://schemas.openxmlformats.org/officeDocument/2006/relationships" id="259" r:id="R1560210ab7c940f0"/>
    <p:sldId xmlns:r="http://schemas.openxmlformats.org/officeDocument/2006/relationships" id="260" r:id="Radb38fcb37a546a2"/>
    <p:sldId xmlns:r="http://schemas.openxmlformats.org/officeDocument/2006/relationships" id="261" r:id="R4965183b915b425b"/>
    <p:sldId xmlns:r="http://schemas.openxmlformats.org/officeDocument/2006/relationships" id="262" r:id="Rbaa8d2ff5cb347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03dd6ffb1469a" /><Relationship Type="http://schemas.openxmlformats.org/officeDocument/2006/relationships/slide" Target="/ppt/slides/slide1.xml" Id="R26f4e9780b3d4766" /><Relationship Type="http://schemas.openxmlformats.org/officeDocument/2006/relationships/slide" Target="/ppt/slides/slide2.xml" Id="R3a6086f935794e7e" /><Relationship Type="http://schemas.openxmlformats.org/officeDocument/2006/relationships/slide" Target="/ppt/slides/slide3.xml" Id="R67815c9bcd794222" /><Relationship Type="http://schemas.openxmlformats.org/officeDocument/2006/relationships/slide" Target="/ppt/slides/slide4.xml" Id="R1560210ab7c940f0" /><Relationship Type="http://schemas.openxmlformats.org/officeDocument/2006/relationships/slide" Target="/ppt/slides/slide5.xml" Id="Radb38fcb37a546a2" /><Relationship Type="http://schemas.openxmlformats.org/officeDocument/2006/relationships/slide" Target="/ppt/slides/slide6.xml" Id="R4965183b915b425b" /><Relationship Type="http://schemas.openxmlformats.org/officeDocument/2006/relationships/slide" Target="/ppt/slides/slide7.xml" Id="Rbaa8d2ff5cb347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84eac290749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ec07d499941a0" /><Relationship Type="http://schemas.openxmlformats.org/officeDocument/2006/relationships/theme" Target="/ppt/slideMasters/theme/theme1.xml" Id="Rbcbc1a21f4a24a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4ec07d499941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6f295227145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9420828bf4e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35d0416604c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4e11243aa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de7c7f1ab4e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4f5ef41d74a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702a88058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AHS HOLDING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AHS HOLDING NORD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76 919 830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BØRGE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SIGURD HELGESEN  –  20,8 %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SVARTSUND ØYVIND HELGESEN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