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bfd1b9527847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f994a6446341a7"/>
  </p:sldMasterIdLst>
  <p:sldIdLst>
    <p:sldId xmlns:r="http://schemas.openxmlformats.org/officeDocument/2006/relationships" id="256" r:id="R6f34b698fd544714"/>
    <p:sldId xmlns:r="http://schemas.openxmlformats.org/officeDocument/2006/relationships" id="257" r:id="R51ccc0ac0afb4e87"/>
    <p:sldId xmlns:r="http://schemas.openxmlformats.org/officeDocument/2006/relationships" id="258" r:id="Rdb98d62deb4a4650"/>
    <p:sldId xmlns:r="http://schemas.openxmlformats.org/officeDocument/2006/relationships" id="259" r:id="R2944d9fbcc584ca1"/>
    <p:sldId xmlns:r="http://schemas.openxmlformats.org/officeDocument/2006/relationships" id="260" r:id="Rbf73517f531a4256"/>
    <p:sldId xmlns:r="http://schemas.openxmlformats.org/officeDocument/2006/relationships" id="261" r:id="Rb4b5e40f30dd4c22"/>
    <p:sldId xmlns:r="http://schemas.openxmlformats.org/officeDocument/2006/relationships" id="262" r:id="Rc4e98278d2f243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994a6446341a7" /><Relationship Type="http://schemas.openxmlformats.org/officeDocument/2006/relationships/slide" Target="/ppt/slides/slide1.xml" Id="R6f34b698fd544714" /><Relationship Type="http://schemas.openxmlformats.org/officeDocument/2006/relationships/slide" Target="/ppt/slides/slide2.xml" Id="R51ccc0ac0afb4e87" /><Relationship Type="http://schemas.openxmlformats.org/officeDocument/2006/relationships/slide" Target="/ppt/slides/slide3.xml" Id="Rdb98d62deb4a4650" /><Relationship Type="http://schemas.openxmlformats.org/officeDocument/2006/relationships/slide" Target="/ppt/slides/slide4.xml" Id="R2944d9fbcc584ca1" /><Relationship Type="http://schemas.openxmlformats.org/officeDocument/2006/relationships/slide" Target="/ppt/slides/slide5.xml" Id="Rbf73517f531a4256" /><Relationship Type="http://schemas.openxmlformats.org/officeDocument/2006/relationships/slide" Target="/ppt/slides/slide6.xml" Id="Rb4b5e40f30dd4c22" /><Relationship Type="http://schemas.openxmlformats.org/officeDocument/2006/relationships/slide" Target="/ppt/slides/slide7.xml" Id="Rc4e98278d2f243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0f60d7a0b4e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25d1ae74e4e95" /><Relationship Type="http://schemas.openxmlformats.org/officeDocument/2006/relationships/theme" Target="/ppt/slideMasters/theme/theme1.xml" Id="Rcbe876a5d5ec49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825d1ae74e4e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e5452b3cd44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47157028e4d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b25f178e243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3705b5ca841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fa74cb6994d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2c3cc963f4e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135a9e12f43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SKJELLERFJELLET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SKJELLERFJELLET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306 321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4 723 111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5 182 447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Folabruveien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