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4207449e144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901a32e4234138"/>
  </p:sldMasterIdLst>
  <p:sldIdLst>
    <p:sldId xmlns:r="http://schemas.openxmlformats.org/officeDocument/2006/relationships" id="256" r:id="Rebb6bbc9b8814971"/>
    <p:sldId xmlns:r="http://schemas.openxmlformats.org/officeDocument/2006/relationships" id="257" r:id="Rd24b2b3da4884879"/>
    <p:sldId xmlns:r="http://schemas.openxmlformats.org/officeDocument/2006/relationships" id="258" r:id="Rdbd0d4a38de34a76"/>
    <p:sldId xmlns:r="http://schemas.openxmlformats.org/officeDocument/2006/relationships" id="259" r:id="R74b5b8d57fe145b9"/>
    <p:sldId xmlns:r="http://schemas.openxmlformats.org/officeDocument/2006/relationships" id="260" r:id="R5b36a6206f6349b2"/>
    <p:sldId xmlns:r="http://schemas.openxmlformats.org/officeDocument/2006/relationships" id="261" r:id="Rc91bb1a435eb4562"/>
    <p:sldId xmlns:r="http://schemas.openxmlformats.org/officeDocument/2006/relationships" id="262" r:id="Rb405c948196b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01a32e4234138" /><Relationship Type="http://schemas.openxmlformats.org/officeDocument/2006/relationships/slide" Target="/ppt/slides/slide1.xml" Id="Rebb6bbc9b8814971" /><Relationship Type="http://schemas.openxmlformats.org/officeDocument/2006/relationships/slide" Target="/ppt/slides/slide2.xml" Id="Rd24b2b3da4884879" /><Relationship Type="http://schemas.openxmlformats.org/officeDocument/2006/relationships/slide" Target="/ppt/slides/slide3.xml" Id="Rdbd0d4a38de34a76" /><Relationship Type="http://schemas.openxmlformats.org/officeDocument/2006/relationships/slide" Target="/ppt/slides/slide4.xml" Id="R74b5b8d57fe145b9" /><Relationship Type="http://schemas.openxmlformats.org/officeDocument/2006/relationships/slide" Target="/ppt/slides/slide5.xml" Id="R5b36a6206f6349b2" /><Relationship Type="http://schemas.openxmlformats.org/officeDocument/2006/relationships/slide" Target="/ppt/slides/slide6.xml" Id="Rc91bb1a435eb4562" /><Relationship Type="http://schemas.openxmlformats.org/officeDocument/2006/relationships/slide" Target="/ppt/slides/slide7.xml" Id="Rb405c948196b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1cb5b257e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e4388c1a84e00" /><Relationship Type="http://schemas.openxmlformats.org/officeDocument/2006/relationships/theme" Target="/ppt/slideMasters/theme/theme1.xml" Id="Rea10ec40b4bb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e4388c1a8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b06a0707c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23f03687b40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72ed2667142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1a95305a548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59f0c191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c5cbae9140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9941cde4c4f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