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70677a53eaa4e6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733a0011b914db3"/>
  </p:sldMasterIdLst>
  <p:sldIdLst>
    <p:sldId xmlns:r="http://schemas.openxmlformats.org/officeDocument/2006/relationships" id="256" r:id="R759433dfbfdb4043"/>
    <p:sldId xmlns:r="http://schemas.openxmlformats.org/officeDocument/2006/relationships" id="257" r:id="R90cc70ff29514d5e"/>
    <p:sldId xmlns:r="http://schemas.openxmlformats.org/officeDocument/2006/relationships" id="258" r:id="Rdc5b45d432c34e5b"/>
    <p:sldId xmlns:r="http://schemas.openxmlformats.org/officeDocument/2006/relationships" id="259" r:id="Rf803126e36054339"/>
    <p:sldId xmlns:r="http://schemas.openxmlformats.org/officeDocument/2006/relationships" id="260" r:id="R4925cd67f78d44d5"/>
    <p:sldId xmlns:r="http://schemas.openxmlformats.org/officeDocument/2006/relationships" id="261" r:id="R580d6359cd474093"/>
    <p:sldId xmlns:r="http://schemas.openxmlformats.org/officeDocument/2006/relationships" id="262" r:id="Rfbb2b93725bd4f4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733a0011b914db3" /><Relationship Type="http://schemas.openxmlformats.org/officeDocument/2006/relationships/slide" Target="/ppt/slides/slide1.xml" Id="R759433dfbfdb4043" /><Relationship Type="http://schemas.openxmlformats.org/officeDocument/2006/relationships/slide" Target="/ppt/slides/slide2.xml" Id="R90cc70ff29514d5e" /><Relationship Type="http://schemas.openxmlformats.org/officeDocument/2006/relationships/slide" Target="/ppt/slides/slide3.xml" Id="Rdc5b45d432c34e5b" /><Relationship Type="http://schemas.openxmlformats.org/officeDocument/2006/relationships/slide" Target="/ppt/slides/slide4.xml" Id="Rf803126e36054339" /><Relationship Type="http://schemas.openxmlformats.org/officeDocument/2006/relationships/slide" Target="/ppt/slides/slide5.xml" Id="R4925cd67f78d44d5" /><Relationship Type="http://schemas.openxmlformats.org/officeDocument/2006/relationships/slide" Target="/ppt/slides/slide6.xml" Id="R580d6359cd474093" /><Relationship Type="http://schemas.openxmlformats.org/officeDocument/2006/relationships/slide" Target="/ppt/slides/slide7.xml" Id="Rfbb2b93725bd4f4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7bc37b4354b425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34dc23a4db4e85" /><Relationship Type="http://schemas.openxmlformats.org/officeDocument/2006/relationships/theme" Target="/ppt/slideMasters/theme/theme1.xml" Id="Rffc70601444047c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b34dc23a4db4e8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425f35cfd94c0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b28c891e8d4bf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b0630bbc3b46f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6e95dc4cc3401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97c519fb2b42f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a56d8dd950427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6f9b4f287d4f8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ZENITH ELEKTRO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ZENITH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ZENITH ELEKTRO AS ble etablert [år] og holder til i Langevåg.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ZENITH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ZENITH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ZENITH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86 912 098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6 334 082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4 505 997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11 304 215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42 020 226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ZENITH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ZENITH HOLDING AS  –  80,0 %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HALDOR HOLDING AS  –  20,0 %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ZENITH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Futevegen 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6030 Langevåg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70 19 87 40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ronny@zenithelektro.no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930 349 607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ZENITH ELEKTRO AS</a:t>
            </a:r>
          </a:p>
        </p:txBody>
      </p:sp>
    </p:spTree>
  </p:cSld>
  <p:clrMapOvr>
    <a:masterClrMapping xmlns:a="http://schemas.openxmlformats.org/drawingml/2006/main"/>
  </p:clrMapOvr>
</p:sld>
</file>