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57f6c5fd84f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28fef86344bdb"/>
  </p:sldMasterIdLst>
  <p:sldIdLst>
    <p:sldId xmlns:r="http://schemas.openxmlformats.org/officeDocument/2006/relationships" id="256" r:id="R771a59a9a0af4fa8"/>
    <p:sldId xmlns:r="http://schemas.openxmlformats.org/officeDocument/2006/relationships" id="257" r:id="R4923681b4c76477f"/>
    <p:sldId xmlns:r="http://schemas.openxmlformats.org/officeDocument/2006/relationships" id="258" r:id="R7aec0e580ab840f8"/>
    <p:sldId xmlns:r="http://schemas.openxmlformats.org/officeDocument/2006/relationships" id="259" r:id="R8bcb5709b59848d2"/>
    <p:sldId xmlns:r="http://schemas.openxmlformats.org/officeDocument/2006/relationships" id="260" r:id="R3575e5d20600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28fef86344bdb" /><Relationship Type="http://schemas.openxmlformats.org/officeDocument/2006/relationships/slide" Target="/ppt/slides/slide1.xml" Id="R771a59a9a0af4fa8" /><Relationship Type="http://schemas.openxmlformats.org/officeDocument/2006/relationships/slide" Target="/ppt/slides/slide2.xml" Id="R4923681b4c76477f" /><Relationship Type="http://schemas.openxmlformats.org/officeDocument/2006/relationships/slide" Target="/ppt/slides/slide3.xml" Id="R7aec0e580ab840f8" /><Relationship Type="http://schemas.openxmlformats.org/officeDocument/2006/relationships/slide" Target="/ppt/slides/slide4.xml" Id="R8bcb5709b59848d2" /><Relationship Type="http://schemas.openxmlformats.org/officeDocument/2006/relationships/slide" Target="/ppt/slides/slide5.xml" Id="R3575e5d20600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b96d47a3e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dd4b1fc44331" /><Relationship Type="http://schemas.openxmlformats.org/officeDocument/2006/relationships/theme" Target="/ppt/slideMasters/theme/theme1.xml" Id="Rc282d760b375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6dd4b1fc443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fec21a629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23e47f84f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33fbdc9e548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9270d757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c18c7f8e6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