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81509d787647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c7ea5c952b4db3"/>
  </p:sldMasterIdLst>
  <p:sldIdLst>
    <p:sldId xmlns:r="http://schemas.openxmlformats.org/officeDocument/2006/relationships" id="256" r:id="Ra0c82563887742cd"/>
    <p:sldId xmlns:r="http://schemas.openxmlformats.org/officeDocument/2006/relationships" id="257" r:id="R30871c515b8c404d"/>
    <p:sldId xmlns:r="http://schemas.openxmlformats.org/officeDocument/2006/relationships" id="258" r:id="Rdcfdbba81b0e484c"/>
    <p:sldId xmlns:r="http://schemas.openxmlformats.org/officeDocument/2006/relationships" id="259" r:id="R8b22a147be994817"/>
    <p:sldId xmlns:r="http://schemas.openxmlformats.org/officeDocument/2006/relationships" id="260" r:id="R11f1b8bfddb348b1"/>
    <p:sldId xmlns:r="http://schemas.openxmlformats.org/officeDocument/2006/relationships" id="261" r:id="R3bfbf3d7404d4d5f"/>
    <p:sldId xmlns:r="http://schemas.openxmlformats.org/officeDocument/2006/relationships" id="262" r:id="R48dca44bc2324f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7ea5c952b4db3" /><Relationship Type="http://schemas.openxmlformats.org/officeDocument/2006/relationships/slide" Target="/ppt/slides/slide1.xml" Id="Ra0c82563887742cd" /><Relationship Type="http://schemas.openxmlformats.org/officeDocument/2006/relationships/slide" Target="/ppt/slides/slide2.xml" Id="R30871c515b8c404d" /><Relationship Type="http://schemas.openxmlformats.org/officeDocument/2006/relationships/slide" Target="/ppt/slides/slide3.xml" Id="Rdcfdbba81b0e484c" /><Relationship Type="http://schemas.openxmlformats.org/officeDocument/2006/relationships/slide" Target="/ppt/slides/slide4.xml" Id="R8b22a147be994817" /><Relationship Type="http://schemas.openxmlformats.org/officeDocument/2006/relationships/slide" Target="/ppt/slides/slide5.xml" Id="R11f1b8bfddb348b1" /><Relationship Type="http://schemas.openxmlformats.org/officeDocument/2006/relationships/slide" Target="/ppt/slides/slide6.xml" Id="R3bfbf3d7404d4d5f" /><Relationship Type="http://schemas.openxmlformats.org/officeDocument/2006/relationships/slide" Target="/ppt/slides/slide7.xml" Id="R48dca44bc2324f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cdb07704254e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566d4f4fd4094" /><Relationship Type="http://schemas.openxmlformats.org/officeDocument/2006/relationships/theme" Target="/ppt/slideMasters/theme/theme1.xml" Id="R5a68bcb6f9c04a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1566d4f4fd40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855d66bd1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f03c356f1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86a2c1a414f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4e1629f8d40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4ad3cb0d24c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c9691ccf44e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24fafb926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 HALLÉN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HALLÉN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3 099 446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2 453 878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2 581 687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42 881 723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45 630 621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HALLÉN ANETTE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HALLÉN-HASAAS TERESE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HALLEN TERJE ALF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Baglerveien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37 96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 HALLÉN AS</a:t>
            </a:r>
          </a:p>
        </p:txBody>
      </p:sp>
    </p:spTree>
  </p:cSld>
  <p:clrMapOvr>
    <a:masterClrMapping xmlns:a="http://schemas.openxmlformats.org/drawingml/2006/main"/>
  </p:clrMapOvr>
</p:sld>
</file>