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877eaeb5d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6d9afc76b414f"/>
  </p:sldMasterIdLst>
  <p:sldIdLst>
    <p:sldId xmlns:r="http://schemas.openxmlformats.org/officeDocument/2006/relationships" id="256" r:id="Ra369807601154664"/>
    <p:sldId xmlns:r="http://schemas.openxmlformats.org/officeDocument/2006/relationships" id="257" r:id="R675aea11dc984857"/>
    <p:sldId xmlns:r="http://schemas.openxmlformats.org/officeDocument/2006/relationships" id="258" r:id="Rbdcb66e48ace4214"/>
    <p:sldId xmlns:r="http://schemas.openxmlformats.org/officeDocument/2006/relationships" id="259" r:id="R3a6583cc7a4a4a52"/>
    <p:sldId xmlns:r="http://schemas.openxmlformats.org/officeDocument/2006/relationships" id="260" r:id="Rf5531dd618c84d33"/>
    <p:sldId xmlns:r="http://schemas.openxmlformats.org/officeDocument/2006/relationships" id="261" r:id="R36dc3e8674874e37"/>
    <p:sldId xmlns:r="http://schemas.openxmlformats.org/officeDocument/2006/relationships" id="262" r:id="R7733cf63e4f8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6d9afc76b414f" /><Relationship Type="http://schemas.openxmlformats.org/officeDocument/2006/relationships/slide" Target="/ppt/slides/slide1.xml" Id="Ra369807601154664" /><Relationship Type="http://schemas.openxmlformats.org/officeDocument/2006/relationships/slide" Target="/ppt/slides/slide2.xml" Id="R675aea11dc984857" /><Relationship Type="http://schemas.openxmlformats.org/officeDocument/2006/relationships/slide" Target="/ppt/slides/slide3.xml" Id="Rbdcb66e48ace4214" /><Relationship Type="http://schemas.openxmlformats.org/officeDocument/2006/relationships/slide" Target="/ppt/slides/slide4.xml" Id="R3a6583cc7a4a4a52" /><Relationship Type="http://schemas.openxmlformats.org/officeDocument/2006/relationships/slide" Target="/ppt/slides/slide5.xml" Id="Rf5531dd618c84d33" /><Relationship Type="http://schemas.openxmlformats.org/officeDocument/2006/relationships/slide" Target="/ppt/slides/slide6.xml" Id="R36dc3e8674874e37" /><Relationship Type="http://schemas.openxmlformats.org/officeDocument/2006/relationships/slide" Target="/ppt/slides/slide7.xml" Id="R7733cf63e4f8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66b0b7804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94a591f78442c" /><Relationship Type="http://schemas.openxmlformats.org/officeDocument/2006/relationships/theme" Target="/ppt/slideMasters/theme/theme1.xml" Id="Rc8e5d6be0690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e94a591f78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20c2e48c54a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2b4d418824c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aa37d07341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36b46ea63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c9675dbc2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bd3f1558e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7264af51b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JTE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7 525 584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7 541 147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EIDSHAUG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930 338 192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