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4df94809584dd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fd5c3a100d4210"/>
  </p:sldMasterIdLst>
  <p:sldIdLst>
    <p:sldId xmlns:r="http://schemas.openxmlformats.org/officeDocument/2006/relationships" id="256" r:id="Rba1270640b7a47d5"/>
    <p:sldId xmlns:r="http://schemas.openxmlformats.org/officeDocument/2006/relationships" id="257" r:id="Rd64f1059d6864a07"/>
    <p:sldId xmlns:r="http://schemas.openxmlformats.org/officeDocument/2006/relationships" id="258" r:id="R03a976cd4d7f427d"/>
    <p:sldId xmlns:r="http://schemas.openxmlformats.org/officeDocument/2006/relationships" id="259" r:id="R1b743a9ad59c4cc5"/>
    <p:sldId xmlns:r="http://schemas.openxmlformats.org/officeDocument/2006/relationships" id="260" r:id="R6e94f8b639294b7e"/>
    <p:sldId xmlns:r="http://schemas.openxmlformats.org/officeDocument/2006/relationships" id="261" r:id="Rd389b6f2e2be41fb"/>
    <p:sldId xmlns:r="http://schemas.openxmlformats.org/officeDocument/2006/relationships" id="262" r:id="Rab4d025b40c3465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fd5c3a100d4210" /><Relationship Type="http://schemas.openxmlformats.org/officeDocument/2006/relationships/slide" Target="/ppt/slides/slide1.xml" Id="Rba1270640b7a47d5" /><Relationship Type="http://schemas.openxmlformats.org/officeDocument/2006/relationships/slide" Target="/ppt/slides/slide2.xml" Id="Rd64f1059d6864a07" /><Relationship Type="http://schemas.openxmlformats.org/officeDocument/2006/relationships/slide" Target="/ppt/slides/slide3.xml" Id="R03a976cd4d7f427d" /><Relationship Type="http://schemas.openxmlformats.org/officeDocument/2006/relationships/slide" Target="/ppt/slides/slide4.xml" Id="R1b743a9ad59c4cc5" /><Relationship Type="http://schemas.openxmlformats.org/officeDocument/2006/relationships/slide" Target="/ppt/slides/slide5.xml" Id="R6e94f8b639294b7e" /><Relationship Type="http://schemas.openxmlformats.org/officeDocument/2006/relationships/slide" Target="/ppt/slides/slide6.xml" Id="Rd389b6f2e2be41fb" /><Relationship Type="http://schemas.openxmlformats.org/officeDocument/2006/relationships/slide" Target="/ppt/slides/slide7.xml" Id="Rab4d025b40c3465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1218c3accc4f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d6ddbbaa4c4301" /><Relationship Type="http://schemas.openxmlformats.org/officeDocument/2006/relationships/theme" Target="/ppt/slideMasters/theme/theme1.xml" Id="Rd926e1be22a74b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d6ddbbaa4c43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640707a5e42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3a6251070242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f545f087d4c2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5edbc0c3f45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e730e216c14be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0c1901edd447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a04a169684b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SOLEND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HOLDING AS ble etablert [år] og holder til i Spydeberg.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−537 007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SOLEND STEN KEPPLER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STEN SOLEND, Dovregubbens vei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1820 Spydeberg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930 320 013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SOLEND HOLDING AS</a:t>
            </a:r>
          </a:p>
        </p:txBody>
      </p:sp>
    </p:spTree>
  </p:cSld>
  <p:clrMapOvr>
    <a:masterClrMapping xmlns:a="http://schemas.openxmlformats.org/drawingml/2006/main"/>
  </p:clrMapOvr>
</p:sld>
</file>