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9ef68586d46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1a6dbe6b84f2d"/>
  </p:sldMasterIdLst>
  <p:sldIdLst>
    <p:sldId xmlns:r="http://schemas.openxmlformats.org/officeDocument/2006/relationships" id="256" r:id="R958e38c38eac445a"/>
    <p:sldId xmlns:r="http://schemas.openxmlformats.org/officeDocument/2006/relationships" id="257" r:id="R4bf27aa638414201"/>
    <p:sldId xmlns:r="http://schemas.openxmlformats.org/officeDocument/2006/relationships" id="258" r:id="R7791d54047884427"/>
    <p:sldId xmlns:r="http://schemas.openxmlformats.org/officeDocument/2006/relationships" id="259" r:id="R7182578f3c064ef5"/>
    <p:sldId xmlns:r="http://schemas.openxmlformats.org/officeDocument/2006/relationships" id="260" r:id="R83e04b588f3a40a2"/>
    <p:sldId xmlns:r="http://schemas.openxmlformats.org/officeDocument/2006/relationships" id="261" r:id="R418b4b59a41848d3"/>
    <p:sldId xmlns:r="http://schemas.openxmlformats.org/officeDocument/2006/relationships" id="262" r:id="Rd50d20ebd39c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1a6dbe6b84f2d" /><Relationship Type="http://schemas.openxmlformats.org/officeDocument/2006/relationships/slide" Target="/ppt/slides/slide1.xml" Id="R958e38c38eac445a" /><Relationship Type="http://schemas.openxmlformats.org/officeDocument/2006/relationships/slide" Target="/ppt/slides/slide2.xml" Id="R4bf27aa638414201" /><Relationship Type="http://schemas.openxmlformats.org/officeDocument/2006/relationships/slide" Target="/ppt/slides/slide3.xml" Id="R7791d54047884427" /><Relationship Type="http://schemas.openxmlformats.org/officeDocument/2006/relationships/slide" Target="/ppt/slides/slide4.xml" Id="R7182578f3c064ef5" /><Relationship Type="http://schemas.openxmlformats.org/officeDocument/2006/relationships/slide" Target="/ppt/slides/slide5.xml" Id="R83e04b588f3a40a2" /><Relationship Type="http://schemas.openxmlformats.org/officeDocument/2006/relationships/slide" Target="/ppt/slides/slide6.xml" Id="R418b4b59a41848d3" /><Relationship Type="http://schemas.openxmlformats.org/officeDocument/2006/relationships/slide" Target="/ppt/slides/slide7.xml" Id="Rd50d20ebd39c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36541684c41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618a66f554793" /><Relationship Type="http://schemas.openxmlformats.org/officeDocument/2006/relationships/theme" Target="/ppt/slideMasters/theme/theme1.xml" Id="R3607dc7c764b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618a66f55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615e099ce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1b2326c0a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e5ec958d0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c1d35000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111d01de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47e056aef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30197d3cf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