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eb5a0a63fa43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fc92d41a7047de"/>
  </p:sldMasterIdLst>
  <p:sldIdLst>
    <p:sldId xmlns:r="http://schemas.openxmlformats.org/officeDocument/2006/relationships" id="256" r:id="R9ac44899a4594d30"/>
    <p:sldId xmlns:r="http://schemas.openxmlformats.org/officeDocument/2006/relationships" id="257" r:id="Rf8cfdd8105f14bc7"/>
    <p:sldId xmlns:r="http://schemas.openxmlformats.org/officeDocument/2006/relationships" id="258" r:id="Rcde00aa8c9154939"/>
    <p:sldId xmlns:r="http://schemas.openxmlformats.org/officeDocument/2006/relationships" id="259" r:id="R24f745c904674462"/>
    <p:sldId xmlns:r="http://schemas.openxmlformats.org/officeDocument/2006/relationships" id="260" r:id="R01051b21aa534f41"/>
    <p:sldId xmlns:r="http://schemas.openxmlformats.org/officeDocument/2006/relationships" id="261" r:id="R9af587d258744f41"/>
    <p:sldId xmlns:r="http://schemas.openxmlformats.org/officeDocument/2006/relationships" id="262" r:id="Rd1ffa2938c924b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fc92d41a7047de" /><Relationship Type="http://schemas.openxmlformats.org/officeDocument/2006/relationships/slide" Target="/ppt/slides/slide1.xml" Id="R9ac44899a4594d30" /><Relationship Type="http://schemas.openxmlformats.org/officeDocument/2006/relationships/slide" Target="/ppt/slides/slide2.xml" Id="Rf8cfdd8105f14bc7" /><Relationship Type="http://schemas.openxmlformats.org/officeDocument/2006/relationships/slide" Target="/ppt/slides/slide3.xml" Id="Rcde00aa8c9154939" /><Relationship Type="http://schemas.openxmlformats.org/officeDocument/2006/relationships/slide" Target="/ppt/slides/slide4.xml" Id="R24f745c904674462" /><Relationship Type="http://schemas.openxmlformats.org/officeDocument/2006/relationships/slide" Target="/ppt/slides/slide5.xml" Id="R01051b21aa534f41" /><Relationship Type="http://schemas.openxmlformats.org/officeDocument/2006/relationships/slide" Target="/ppt/slides/slide6.xml" Id="R9af587d258744f41" /><Relationship Type="http://schemas.openxmlformats.org/officeDocument/2006/relationships/slide" Target="/ppt/slides/slide7.xml" Id="Rd1ffa2938c924b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e1c2b478224e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47b43db5c4f7c" /><Relationship Type="http://schemas.openxmlformats.org/officeDocument/2006/relationships/theme" Target="/ppt/slideMasters/theme/theme1.xml" Id="Rf418e377e153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c47b43db5c4f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8d50bd3e745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c153cba8949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9b6d0c5a74d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657a4349449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0334198a8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c418a2cc448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8fc0da733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HOLGERS1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HOLGERS1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HOLGERSEN KJELL-AAGE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HOLGERS1 AS</a:t>
            </a:r>
          </a:p>
        </p:txBody>
      </p:sp>
    </p:spTree>
  </p:cSld>
  <p:clrMapOvr>
    <a:masterClrMapping xmlns:a="http://schemas.openxmlformats.org/drawingml/2006/main"/>
  </p:clrMapOvr>
</p:sld>
</file>