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67024647b649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14f5e33e02494b"/>
  </p:sldMasterIdLst>
  <p:sldIdLst>
    <p:sldId xmlns:r="http://schemas.openxmlformats.org/officeDocument/2006/relationships" id="256" r:id="R49e51723a6884cfd"/>
    <p:sldId xmlns:r="http://schemas.openxmlformats.org/officeDocument/2006/relationships" id="257" r:id="R26277a99758f4da8"/>
    <p:sldId xmlns:r="http://schemas.openxmlformats.org/officeDocument/2006/relationships" id="258" r:id="R60368640f4d34517"/>
    <p:sldId xmlns:r="http://schemas.openxmlformats.org/officeDocument/2006/relationships" id="259" r:id="R9fcfaaf54e2a4438"/>
    <p:sldId xmlns:r="http://schemas.openxmlformats.org/officeDocument/2006/relationships" id="260" r:id="R48bf501fa4f24a9f"/>
    <p:sldId xmlns:r="http://schemas.openxmlformats.org/officeDocument/2006/relationships" id="261" r:id="Rf2bbdd89105a4866"/>
    <p:sldId xmlns:r="http://schemas.openxmlformats.org/officeDocument/2006/relationships" id="262" r:id="R580a4a78868d41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4f5e33e02494b" /><Relationship Type="http://schemas.openxmlformats.org/officeDocument/2006/relationships/slide" Target="/ppt/slides/slide1.xml" Id="R49e51723a6884cfd" /><Relationship Type="http://schemas.openxmlformats.org/officeDocument/2006/relationships/slide" Target="/ppt/slides/slide2.xml" Id="R26277a99758f4da8" /><Relationship Type="http://schemas.openxmlformats.org/officeDocument/2006/relationships/slide" Target="/ppt/slides/slide3.xml" Id="R60368640f4d34517" /><Relationship Type="http://schemas.openxmlformats.org/officeDocument/2006/relationships/slide" Target="/ppt/slides/slide4.xml" Id="R9fcfaaf54e2a4438" /><Relationship Type="http://schemas.openxmlformats.org/officeDocument/2006/relationships/slide" Target="/ppt/slides/slide5.xml" Id="R48bf501fa4f24a9f" /><Relationship Type="http://schemas.openxmlformats.org/officeDocument/2006/relationships/slide" Target="/ppt/slides/slide6.xml" Id="Rf2bbdd89105a4866" /><Relationship Type="http://schemas.openxmlformats.org/officeDocument/2006/relationships/slide" Target="/ppt/slides/slide7.xml" Id="R580a4a78868d41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32578fe2d41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c0d9358a646f7" /><Relationship Type="http://schemas.openxmlformats.org/officeDocument/2006/relationships/theme" Target="/ppt/slideMasters/theme/theme1.xml" Id="R219e867216594c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0c0d9358a646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67483adde4e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4db759c6140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8427d9ae149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a935de5bf40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446550f7f4d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2a54c897748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4c224015c43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OPPOSITE LOCK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OPPOSITE LOCK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5 869 806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−1 257 005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−15 378 242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9 101 793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10 762 209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BERGSJØ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Østliveien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930 293 512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OPPOSITE LOCK AS</a:t>
            </a:r>
          </a:p>
        </p:txBody>
      </p:sp>
    </p:spTree>
  </p:cSld>
  <p:clrMapOvr>
    <a:masterClrMapping xmlns:a="http://schemas.openxmlformats.org/drawingml/2006/main"/>
  </p:clrMapOvr>
</p:sld>
</file>