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a063d304747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2aaee937cb462c"/>
  </p:sldMasterIdLst>
  <p:sldIdLst>
    <p:sldId xmlns:r="http://schemas.openxmlformats.org/officeDocument/2006/relationships" id="256" r:id="Rbd1aa40a056c4c03"/>
    <p:sldId xmlns:r="http://schemas.openxmlformats.org/officeDocument/2006/relationships" id="257" r:id="R4e37dfd0f4d042f9"/>
    <p:sldId xmlns:r="http://schemas.openxmlformats.org/officeDocument/2006/relationships" id="258" r:id="R9420f16867114b0a"/>
    <p:sldId xmlns:r="http://schemas.openxmlformats.org/officeDocument/2006/relationships" id="259" r:id="R9c433c3deae54382"/>
    <p:sldId xmlns:r="http://schemas.openxmlformats.org/officeDocument/2006/relationships" id="260" r:id="R096558fa55794ed0"/>
    <p:sldId xmlns:r="http://schemas.openxmlformats.org/officeDocument/2006/relationships" id="261" r:id="Rd4a2a0a29ae94c29"/>
    <p:sldId xmlns:r="http://schemas.openxmlformats.org/officeDocument/2006/relationships" id="262" r:id="R3af946d94fc6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aaee937cb462c" /><Relationship Type="http://schemas.openxmlformats.org/officeDocument/2006/relationships/slide" Target="/ppt/slides/slide1.xml" Id="Rbd1aa40a056c4c03" /><Relationship Type="http://schemas.openxmlformats.org/officeDocument/2006/relationships/slide" Target="/ppt/slides/slide2.xml" Id="R4e37dfd0f4d042f9" /><Relationship Type="http://schemas.openxmlformats.org/officeDocument/2006/relationships/slide" Target="/ppt/slides/slide3.xml" Id="R9420f16867114b0a" /><Relationship Type="http://schemas.openxmlformats.org/officeDocument/2006/relationships/slide" Target="/ppt/slides/slide4.xml" Id="R9c433c3deae54382" /><Relationship Type="http://schemas.openxmlformats.org/officeDocument/2006/relationships/slide" Target="/ppt/slides/slide5.xml" Id="R096558fa55794ed0" /><Relationship Type="http://schemas.openxmlformats.org/officeDocument/2006/relationships/slide" Target="/ppt/slides/slide6.xml" Id="Rd4a2a0a29ae94c29" /><Relationship Type="http://schemas.openxmlformats.org/officeDocument/2006/relationships/slide" Target="/ppt/slides/slide7.xml" Id="R3af946d94fc6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ec7738600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7793934724e08" /><Relationship Type="http://schemas.openxmlformats.org/officeDocument/2006/relationships/theme" Target="/ppt/slideMasters/theme/theme1.xml" Id="R43ada1296cf245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8779393472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e530694a6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9caed591b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3813057ed44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ae995f966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95e641d78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e3273792848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560de3ccb4a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