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ae1b0ea28548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b61caff6c84d08"/>
  </p:sldMasterIdLst>
  <p:sldIdLst>
    <p:sldId xmlns:r="http://schemas.openxmlformats.org/officeDocument/2006/relationships" id="256" r:id="R4db6a671b1e34cf2"/>
    <p:sldId xmlns:r="http://schemas.openxmlformats.org/officeDocument/2006/relationships" id="257" r:id="R1b7bf8eabd904228"/>
    <p:sldId xmlns:r="http://schemas.openxmlformats.org/officeDocument/2006/relationships" id="258" r:id="R77406e8ba87b4852"/>
    <p:sldId xmlns:r="http://schemas.openxmlformats.org/officeDocument/2006/relationships" id="259" r:id="R1f8ec582eaa043da"/>
    <p:sldId xmlns:r="http://schemas.openxmlformats.org/officeDocument/2006/relationships" id="260" r:id="R87ffe07de476457c"/>
    <p:sldId xmlns:r="http://schemas.openxmlformats.org/officeDocument/2006/relationships" id="261" r:id="Rbfe9f38830ec4f40"/>
    <p:sldId xmlns:r="http://schemas.openxmlformats.org/officeDocument/2006/relationships" id="262" r:id="R3c8ec2cfac3f48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b61caff6c84d08" /><Relationship Type="http://schemas.openxmlformats.org/officeDocument/2006/relationships/slide" Target="/ppt/slides/slide1.xml" Id="R4db6a671b1e34cf2" /><Relationship Type="http://schemas.openxmlformats.org/officeDocument/2006/relationships/slide" Target="/ppt/slides/slide2.xml" Id="R1b7bf8eabd904228" /><Relationship Type="http://schemas.openxmlformats.org/officeDocument/2006/relationships/slide" Target="/ppt/slides/slide3.xml" Id="R77406e8ba87b4852" /><Relationship Type="http://schemas.openxmlformats.org/officeDocument/2006/relationships/slide" Target="/ppt/slides/slide4.xml" Id="R1f8ec582eaa043da" /><Relationship Type="http://schemas.openxmlformats.org/officeDocument/2006/relationships/slide" Target="/ppt/slides/slide5.xml" Id="R87ffe07de476457c" /><Relationship Type="http://schemas.openxmlformats.org/officeDocument/2006/relationships/slide" Target="/ppt/slides/slide6.xml" Id="Rbfe9f38830ec4f40" /><Relationship Type="http://schemas.openxmlformats.org/officeDocument/2006/relationships/slide" Target="/ppt/slides/slide7.xml" Id="R3c8ec2cfac3f48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77b5edd1f04f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5a070eb6f4c44" /><Relationship Type="http://schemas.openxmlformats.org/officeDocument/2006/relationships/theme" Target="/ppt/slideMasters/theme/theme1.xml" Id="R9e2049718b654b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b5a070eb6f4c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eb69ddab546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7b977fc2044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9c050463b4e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39b0234ef46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77566ca8a44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a3a9e15714e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aad053e7842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 PROSJEKT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10 254 279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1 582 404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278 789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1 649 794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18 376 144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BAAX BOLIG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MAGIRUS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Blåtoppvegen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4351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930 251 313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