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1af9f2567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90741e779486f"/>
  </p:sldMasterIdLst>
  <p:sldIdLst>
    <p:sldId xmlns:r="http://schemas.openxmlformats.org/officeDocument/2006/relationships" id="256" r:id="Rfd4ee2009c284311"/>
    <p:sldId xmlns:r="http://schemas.openxmlformats.org/officeDocument/2006/relationships" id="257" r:id="R66e31f905db24b69"/>
    <p:sldId xmlns:r="http://schemas.openxmlformats.org/officeDocument/2006/relationships" id="258" r:id="R8e207d87d9934eea"/>
    <p:sldId xmlns:r="http://schemas.openxmlformats.org/officeDocument/2006/relationships" id="259" r:id="R37691579b4e541ad"/>
    <p:sldId xmlns:r="http://schemas.openxmlformats.org/officeDocument/2006/relationships" id="260" r:id="R6d2d38d5eb374297"/>
    <p:sldId xmlns:r="http://schemas.openxmlformats.org/officeDocument/2006/relationships" id="261" r:id="R1b8ea5c743024442"/>
    <p:sldId xmlns:r="http://schemas.openxmlformats.org/officeDocument/2006/relationships" id="262" r:id="R9cd8cb42fa4146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90741e779486f" /><Relationship Type="http://schemas.openxmlformats.org/officeDocument/2006/relationships/slide" Target="/ppt/slides/slide1.xml" Id="Rfd4ee2009c284311" /><Relationship Type="http://schemas.openxmlformats.org/officeDocument/2006/relationships/slide" Target="/ppt/slides/slide2.xml" Id="R66e31f905db24b69" /><Relationship Type="http://schemas.openxmlformats.org/officeDocument/2006/relationships/slide" Target="/ppt/slides/slide3.xml" Id="R8e207d87d9934eea" /><Relationship Type="http://schemas.openxmlformats.org/officeDocument/2006/relationships/slide" Target="/ppt/slides/slide4.xml" Id="R37691579b4e541ad" /><Relationship Type="http://schemas.openxmlformats.org/officeDocument/2006/relationships/slide" Target="/ppt/slides/slide5.xml" Id="R6d2d38d5eb374297" /><Relationship Type="http://schemas.openxmlformats.org/officeDocument/2006/relationships/slide" Target="/ppt/slides/slide6.xml" Id="R1b8ea5c743024442" /><Relationship Type="http://schemas.openxmlformats.org/officeDocument/2006/relationships/slide" Target="/ppt/slides/slide7.xml" Id="R9cd8cb42fa4146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112b4bb61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081a75044228" /><Relationship Type="http://schemas.openxmlformats.org/officeDocument/2006/relationships/theme" Target="/ppt/slideMasters/theme/theme1.xml" Id="R8e1e803d215c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9081a7504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5ae3a996c42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276a69450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e3a396174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2f55ccee4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6ecf0e8dd4d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d67c4c53849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5724b1c3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FORAN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4 265 495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4 283 904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 Ofstads veg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