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22c3370cd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2d8643363435d"/>
  </p:sldMasterIdLst>
  <p:sldIdLst>
    <p:sldId xmlns:r="http://schemas.openxmlformats.org/officeDocument/2006/relationships" id="256" r:id="R085145651f90485c"/>
    <p:sldId xmlns:r="http://schemas.openxmlformats.org/officeDocument/2006/relationships" id="257" r:id="R3121e7359d8f4ef3"/>
    <p:sldId xmlns:r="http://schemas.openxmlformats.org/officeDocument/2006/relationships" id="258" r:id="Rf302aa2bcacb49d3"/>
    <p:sldId xmlns:r="http://schemas.openxmlformats.org/officeDocument/2006/relationships" id="259" r:id="R2d38d01ac39b4402"/>
    <p:sldId xmlns:r="http://schemas.openxmlformats.org/officeDocument/2006/relationships" id="260" r:id="R9f172a37e6d14a23"/>
    <p:sldId xmlns:r="http://schemas.openxmlformats.org/officeDocument/2006/relationships" id="261" r:id="R8063c9442b914857"/>
    <p:sldId xmlns:r="http://schemas.openxmlformats.org/officeDocument/2006/relationships" id="262" r:id="R425e549f6816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2d8643363435d" /><Relationship Type="http://schemas.openxmlformats.org/officeDocument/2006/relationships/slide" Target="/ppt/slides/slide1.xml" Id="R085145651f90485c" /><Relationship Type="http://schemas.openxmlformats.org/officeDocument/2006/relationships/slide" Target="/ppt/slides/slide2.xml" Id="R3121e7359d8f4ef3" /><Relationship Type="http://schemas.openxmlformats.org/officeDocument/2006/relationships/slide" Target="/ppt/slides/slide3.xml" Id="Rf302aa2bcacb49d3" /><Relationship Type="http://schemas.openxmlformats.org/officeDocument/2006/relationships/slide" Target="/ppt/slides/slide4.xml" Id="R2d38d01ac39b4402" /><Relationship Type="http://schemas.openxmlformats.org/officeDocument/2006/relationships/slide" Target="/ppt/slides/slide5.xml" Id="R9f172a37e6d14a23" /><Relationship Type="http://schemas.openxmlformats.org/officeDocument/2006/relationships/slide" Target="/ppt/slides/slide6.xml" Id="R8063c9442b914857" /><Relationship Type="http://schemas.openxmlformats.org/officeDocument/2006/relationships/slide" Target="/ppt/slides/slide7.xml" Id="R425e549f6816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816f81e61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cd319c492459c" /><Relationship Type="http://schemas.openxmlformats.org/officeDocument/2006/relationships/theme" Target="/ppt/slideMasters/theme/theme1.xml" Id="R2c728d3b650e46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cd319c492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8f4d990a4e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f5c52aa3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e593c8eae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7a5e28bfe49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7130b8de4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c2613ecd74e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95170191e44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