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b82826a2894b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75dbd97960458d"/>
  </p:sldMasterIdLst>
  <p:sldIdLst>
    <p:sldId xmlns:r="http://schemas.openxmlformats.org/officeDocument/2006/relationships" id="256" r:id="R1081fe79fae648e8"/>
    <p:sldId xmlns:r="http://schemas.openxmlformats.org/officeDocument/2006/relationships" id="257" r:id="R39d29405028e443d"/>
    <p:sldId xmlns:r="http://schemas.openxmlformats.org/officeDocument/2006/relationships" id="258" r:id="R6451f2f9226a457f"/>
    <p:sldId xmlns:r="http://schemas.openxmlformats.org/officeDocument/2006/relationships" id="259" r:id="Rf28478754eb2475f"/>
    <p:sldId xmlns:r="http://schemas.openxmlformats.org/officeDocument/2006/relationships" id="260" r:id="R186e95bc138f4b16"/>
    <p:sldId xmlns:r="http://schemas.openxmlformats.org/officeDocument/2006/relationships" id="261" r:id="Rd8c75ce1f0034a8b"/>
    <p:sldId xmlns:r="http://schemas.openxmlformats.org/officeDocument/2006/relationships" id="262" r:id="R40bc7736572143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75dbd97960458d" /><Relationship Type="http://schemas.openxmlformats.org/officeDocument/2006/relationships/slide" Target="/ppt/slides/slide1.xml" Id="R1081fe79fae648e8" /><Relationship Type="http://schemas.openxmlformats.org/officeDocument/2006/relationships/slide" Target="/ppt/slides/slide2.xml" Id="R39d29405028e443d" /><Relationship Type="http://schemas.openxmlformats.org/officeDocument/2006/relationships/slide" Target="/ppt/slides/slide3.xml" Id="R6451f2f9226a457f" /><Relationship Type="http://schemas.openxmlformats.org/officeDocument/2006/relationships/slide" Target="/ppt/slides/slide4.xml" Id="Rf28478754eb2475f" /><Relationship Type="http://schemas.openxmlformats.org/officeDocument/2006/relationships/slide" Target="/ppt/slides/slide5.xml" Id="R186e95bc138f4b16" /><Relationship Type="http://schemas.openxmlformats.org/officeDocument/2006/relationships/slide" Target="/ppt/slides/slide6.xml" Id="Rd8c75ce1f0034a8b" /><Relationship Type="http://schemas.openxmlformats.org/officeDocument/2006/relationships/slide" Target="/ppt/slides/slide7.xml" Id="R40bc7736572143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ce8ecaced443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56feed08c4ece" /><Relationship Type="http://schemas.openxmlformats.org/officeDocument/2006/relationships/theme" Target="/ppt/slideMasters/theme/theme1.xml" Id="R65c59de060954d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d56feed08c4e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008a1673143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0cd2831804d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4e1fb30c146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0d326c79440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3b89f6dbc43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e9c78a81440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68d902c224e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BODA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BODA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1 172 477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3 576 078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3 581 000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BJØRN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Alfheimsvingen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930 240 656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