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bbc63f20d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339e367ea24aa5"/>
  </p:sldMasterIdLst>
  <p:sldIdLst>
    <p:sldId xmlns:r="http://schemas.openxmlformats.org/officeDocument/2006/relationships" id="256" r:id="Rd021dee1aa614d27"/>
    <p:sldId xmlns:r="http://schemas.openxmlformats.org/officeDocument/2006/relationships" id="257" r:id="R8bb4e005b72249dd"/>
    <p:sldId xmlns:r="http://schemas.openxmlformats.org/officeDocument/2006/relationships" id="258" r:id="R9103e9b05ff14625"/>
    <p:sldId xmlns:r="http://schemas.openxmlformats.org/officeDocument/2006/relationships" id="259" r:id="R17714d69a9aa4678"/>
    <p:sldId xmlns:r="http://schemas.openxmlformats.org/officeDocument/2006/relationships" id="260" r:id="Raecbb1ef425c406a"/>
    <p:sldId xmlns:r="http://schemas.openxmlformats.org/officeDocument/2006/relationships" id="261" r:id="Rf3207bf0c39a49fa"/>
    <p:sldId xmlns:r="http://schemas.openxmlformats.org/officeDocument/2006/relationships" id="262" r:id="R2dd892bd91eb46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39e367ea24aa5" /><Relationship Type="http://schemas.openxmlformats.org/officeDocument/2006/relationships/slide" Target="/ppt/slides/slide1.xml" Id="Rd021dee1aa614d27" /><Relationship Type="http://schemas.openxmlformats.org/officeDocument/2006/relationships/slide" Target="/ppt/slides/slide2.xml" Id="R8bb4e005b72249dd" /><Relationship Type="http://schemas.openxmlformats.org/officeDocument/2006/relationships/slide" Target="/ppt/slides/slide3.xml" Id="R9103e9b05ff14625" /><Relationship Type="http://schemas.openxmlformats.org/officeDocument/2006/relationships/slide" Target="/ppt/slides/slide4.xml" Id="R17714d69a9aa4678" /><Relationship Type="http://schemas.openxmlformats.org/officeDocument/2006/relationships/slide" Target="/ppt/slides/slide5.xml" Id="Raecbb1ef425c406a" /><Relationship Type="http://schemas.openxmlformats.org/officeDocument/2006/relationships/slide" Target="/ppt/slides/slide6.xml" Id="Rf3207bf0c39a49fa" /><Relationship Type="http://schemas.openxmlformats.org/officeDocument/2006/relationships/slide" Target="/ppt/slides/slide7.xml" Id="R2dd892bd91eb46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6d20e0d22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774d6f4384d50" /><Relationship Type="http://schemas.openxmlformats.org/officeDocument/2006/relationships/theme" Target="/ppt/slideMasters/theme/theme1.xml" Id="R810808e7f85140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774d6f4384d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6f83aa68c43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1882c751f48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ec562fc0a4e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b02448b2b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e73abd0c48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3b106819b42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c7d9e16964d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KVERNELAND BIL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BIL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−2 963 830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15 326 105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133 926 517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383 940 151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930 239 267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