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3b3eb43b0b41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f2c6689fe14f7e"/>
  </p:sldMasterIdLst>
  <p:sldIdLst>
    <p:sldId xmlns:r="http://schemas.openxmlformats.org/officeDocument/2006/relationships" id="256" r:id="R0e0dea571c3c44c8"/>
    <p:sldId xmlns:r="http://schemas.openxmlformats.org/officeDocument/2006/relationships" id="257" r:id="R4add1a1726ee4d9f"/>
    <p:sldId xmlns:r="http://schemas.openxmlformats.org/officeDocument/2006/relationships" id="258" r:id="R67e0d11db74a4c1a"/>
    <p:sldId xmlns:r="http://schemas.openxmlformats.org/officeDocument/2006/relationships" id="259" r:id="Rd7eb7628e62243a5"/>
    <p:sldId xmlns:r="http://schemas.openxmlformats.org/officeDocument/2006/relationships" id="260" r:id="R20929ab9818f420e"/>
    <p:sldId xmlns:r="http://schemas.openxmlformats.org/officeDocument/2006/relationships" id="261" r:id="R71f9b48b9fc940e5"/>
    <p:sldId xmlns:r="http://schemas.openxmlformats.org/officeDocument/2006/relationships" id="262" r:id="R9b7f19fa2e1d46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f2c6689fe14f7e" /><Relationship Type="http://schemas.openxmlformats.org/officeDocument/2006/relationships/slide" Target="/ppt/slides/slide1.xml" Id="R0e0dea571c3c44c8" /><Relationship Type="http://schemas.openxmlformats.org/officeDocument/2006/relationships/slide" Target="/ppt/slides/slide2.xml" Id="R4add1a1726ee4d9f" /><Relationship Type="http://schemas.openxmlformats.org/officeDocument/2006/relationships/slide" Target="/ppt/slides/slide3.xml" Id="R67e0d11db74a4c1a" /><Relationship Type="http://schemas.openxmlformats.org/officeDocument/2006/relationships/slide" Target="/ppt/slides/slide4.xml" Id="Rd7eb7628e62243a5" /><Relationship Type="http://schemas.openxmlformats.org/officeDocument/2006/relationships/slide" Target="/ppt/slides/slide5.xml" Id="R20929ab9818f420e" /><Relationship Type="http://schemas.openxmlformats.org/officeDocument/2006/relationships/slide" Target="/ppt/slides/slide6.xml" Id="R71f9b48b9fc940e5" /><Relationship Type="http://schemas.openxmlformats.org/officeDocument/2006/relationships/slide" Target="/ppt/slides/slide7.xml" Id="R9b7f19fa2e1d46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6e2d9df2fe42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aba7e3ec84138" /><Relationship Type="http://schemas.openxmlformats.org/officeDocument/2006/relationships/theme" Target="/ppt/slideMasters/theme/theme1.xml" Id="R286c0390e5184f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1aba7e3ec841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266d308ca4a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7bde667e941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2d5d4eed44f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90942f4c74f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e831e5e054a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63a41eb0242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833b6ff9e42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GAID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1 076 293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1 061 293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1 061 176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1 641 352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3 439 646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ROSSAVIK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Prost Ottesens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GAID AS</a:t>
            </a:r>
          </a:p>
        </p:txBody>
      </p:sp>
    </p:spTree>
  </p:cSld>
  <p:clrMapOvr>
    <a:masterClrMapping xmlns:a="http://schemas.openxmlformats.org/drawingml/2006/main"/>
  </p:clrMapOvr>
</p:sld>
</file>