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7fc2968946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39a42916b94b54"/>
  </p:sldMasterIdLst>
  <p:sldIdLst>
    <p:sldId xmlns:r="http://schemas.openxmlformats.org/officeDocument/2006/relationships" id="256" r:id="R072227a287f74255"/>
    <p:sldId xmlns:r="http://schemas.openxmlformats.org/officeDocument/2006/relationships" id="257" r:id="Raac11a1f729a42a3"/>
    <p:sldId xmlns:r="http://schemas.openxmlformats.org/officeDocument/2006/relationships" id="258" r:id="R8ac80390294a48a9"/>
    <p:sldId xmlns:r="http://schemas.openxmlformats.org/officeDocument/2006/relationships" id="259" r:id="Rc7048186fb5d49e0"/>
    <p:sldId xmlns:r="http://schemas.openxmlformats.org/officeDocument/2006/relationships" id="260" r:id="R0c210763e6584fd8"/>
    <p:sldId xmlns:r="http://schemas.openxmlformats.org/officeDocument/2006/relationships" id="261" r:id="R33ec9620211b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9a42916b94b54" /><Relationship Type="http://schemas.openxmlformats.org/officeDocument/2006/relationships/slide" Target="/ppt/slides/slide1.xml" Id="R072227a287f74255" /><Relationship Type="http://schemas.openxmlformats.org/officeDocument/2006/relationships/slide" Target="/ppt/slides/slide2.xml" Id="Raac11a1f729a42a3" /><Relationship Type="http://schemas.openxmlformats.org/officeDocument/2006/relationships/slide" Target="/ppt/slides/slide3.xml" Id="R8ac80390294a48a9" /><Relationship Type="http://schemas.openxmlformats.org/officeDocument/2006/relationships/slide" Target="/ppt/slides/slide4.xml" Id="Rc7048186fb5d49e0" /><Relationship Type="http://schemas.openxmlformats.org/officeDocument/2006/relationships/slide" Target="/ppt/slides/slide5.xml" Id="R0c210763e6584fd8" /><Relationship Type="http://schemas.openxmlformats.org/officeDocument/2006/relationships/slide" Target="/ppt/slides/slide6.xml" Id="R33ec9620211b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387af220c44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55191711c429e" /><Relationship Type="http://schemas.openxmlformats.org/officeDocument/2006/relationships/theme" Target="/ppt/slideMasters/theme/theme1.xml" Id="R9caae84fd421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55191711c42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f1a8a822d40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f0bccf63942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d635d55644e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8d529200541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e9f0f09e343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1b03a732a45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