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27d073707b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ee4ec00f44ce0"/>
  </p:sldMasterIdLst>
  <p:sldIdLst>
    <p:sldId xmlns:r="http://schemas.openxmlformats.org/officeDocument/2006/relationships" id="256" r:id="Raf006f1a0d244d5f"/>
    <p:sldId xmlns:r="http://schemas.openxmlformats.org/officeDocument/2006/relationships" id="257" r:id="Rd34a29af45af44a5"/>
    <p:sldId xmlns:r="http://schemas.openxmlformats.org/officeDocument/2006/relationships" id="258" r:id="Ra15597fb3172436e"/>
    <p:sldId xmlns:r="http://schemas.openxmlformats.org/officeDocument/2006/relationships" id="259" r:id="R6618d279fa8b4773"/>
    <p:sldId xmlns:r="http://schemas.openxmlformats.org/officeDocument/2006/relationships" id="260" r:id="Re2d67f69a5bd46b7"/>
    <p:sldId xmlns:r="http://schemas.openxmlformats.org/officeDocument/2006/relationships" id="261" r:id="R3d217f356f1041fd"/>
    <p:sldId xmlns:r="http://schemas.openxmlformats.org/officeDocument/2006/relationships" id="262" r:id="R90220c736ea54f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ee4ec00f44ce0" /><Relationship Type="http://schemas.openxmlformats.org/officeDocument/2006/relationships/slide" Target="/ppt/slides/slide1.xml" Id="Raf006f1a0d244d5f" /><Relationship Type="http://schemas.openxmlformats.org/officeDocument/2006/relationships/slide" Target="/ppt/slides/slide2.xml" Id="Rd34a29af45af44a5" /><Relationship Type="http://schemas.openxmlformats.org/officeDocument/2006/relationships/slide" Target="/ppt/slides/slide3.xml" Id="Ra15597fb3172436e" /><Relationship Type="http://schemas.openxmlformats.org/officeDocument/2006/relationships/slide" Target="/ppt/slides/slide4.xml" Id="R6618d279fa8b4773" /><Relationship Type="http://schemas.openxmlformats.org/officeDocument/2006/relationships/slide" Target="/ppt/slides/slide5.xml" Id="Re2d67f69a5bd46b7" /><Relationship Type="http://schemas.openxmlformats.org/officeDocument/2006/relationships/slide" Target="/ppt/slides/slide6.xml" Id="R3d217f356f1041fd" /><Relationship Type="http://schemas.openxmlformats.org/officeDocument/2006/relationships/slide" Target="/ppt/slides/slide7.xml" Id="R90220c736ea54f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5eb301b5046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4d022422649a5" /><Relationship Type="http://schemas.openxmlformats.org/officeDocument/2006/relationships/theme" Target="/ppt/slideMasters/theme/theme1.xml" Id="Rd5d469e496d94d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14d022422649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8b88b519640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4bd6f2b124c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3f094a27a41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1811a182d40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50ad2ee8546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b5ba6613e47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b2d9c4c9c4d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