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b74e2156c8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e7cc03353c4dfb"/>
  </p:sldMasterIdLst>
  <p:sldIdLst>
    <p:sldId xmlns:r="http://schemas.openxmlformats.org/officeDocument/2006/relationships" id="256" r:id="R0904c48305a64290"/>
    <p:sldId xmlns:r="http://schemas.openxmlformats.org/officeDocument/2006/relationships" id="257" r:id="R62ccb12853af4b9d"/>
    <p:sldId xmlns:r="http://schemas.openxmlformats.org/officeDocument/2006/relationships" id="258" r:id="R0cb5c0a7636b4ba0"/>
    <p:sldId xmlns:r="http://schemas.openxmlformats.org/officeDocument/2006/relationships" id="259" r:id="R802f5d6165dc42d0"/>
    <p:sldId xmlns:r="http://schemas.openxmlformats.org/officeDocument/2006/relationships" id="260" r:id="R2eac5d78d1a54e6f"/>
    <p:sldId xmlns:r="http://schemas.openxmlformats.org/officeDocument/2006/relationships" id="261" r:id="Re2dc6b8b703748dd"/>
    <p:sldId xmlns:r="http://schemas.openxmlformats.org/officeDocument/2006/relationships" id="262" r:id="R457cd45a3a2845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7cc03353c4dfb" /><Relationship Type="http://schemas.openxmlformats.org/officeDocument/2006/relationships/slide" Target="/ppt/slides/slide1.xml" Id="R0904c48305a64290" /><Relationship Type="http://schemas.openxmlformats.org/officeDocument/2006/relationships/slide" Target="/ppt/slides/slide2.xml" Id="R62ccb12853af4b9d" /><Relationship Type="http://schemas.openxmlformats.org/officeDocument/2006/relationships/slide" Target="/ppt/slides/slide3.xml" Id="R0cb5c0a7636b4ba0" /><Relationship Type="http://schemas.openxmlformats.org/officeDocument/2006/relationships/slide" Target="/ppt/slides/slide4.xml" Id="R802f5d6165dc42d0" /><Relationship Type="http://schemas.openxmlformats.org/officeDocument/2006/relationships/slide" Target="/ppt/slides/slide5.xml" Id="R2eac5d78d1a54e6f" /><Relationship Type="http://schemas.openxmlformats.org/officeDocument/2006/relationships/slide" Target="/ppt/slides/slide6.xml" Id="Re2dc6b8b703748dd" /><Relationship Type="http://schemas.openxmlformats.org/officeDocument/2006/relationships/slide" Target="/ppt/slides/slide7.xml" Id="R457cd45a3a2845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2921b8e284f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7b42f684f4a08" /><Relationship Type="http://schemas.openxmlformats.org/officeDocument/2006/relationships/theme" Target="/ppt/slideMasters/theme/theme1.xml" Id="R080ee4b6c68c49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f7b42f684f4a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4f072fbbe4f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928c8a1d243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cce83133c49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b159f71f542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a6fa3983b45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805ffb03a4a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560a5f1d7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LAMBRECHTS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LAMBRECHTS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LAMBRECHTS HOLDING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LAMBRECHTS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LAMBRECHTS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LAMBRECHTS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132 924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LAMBRECHTS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LAMBRECHTS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LAMBRECHTS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Kryssveien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930 213 799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LAMBRECHTS HOLDING AS</a:t>
            </a:r>
          </a:p>
        </p:txBody>
      </p:sp>
    </p:spTree>
  </p:cSld>
  <p:clrMapOvr>
    <a:masterClrMapping xmlns:a="http://schemas.openxmlformats.org/drawingml/2006/main"/>
  </p:clrMapOvr>
</p:sld>
</file>