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1c6c18d5ce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dad5f5bc04830"/>
  </p:sldMasterIdLst>
  <p:sldIdLst>
    <p:sldId xmlns:r="http://schemas.openxmlformats.org/officeDocument/2006/relationships" id="256" r:id="Re6b236bdd5ec404d"/>
    <p:sldId xmlns:r="http://schemas.openxmlformats.org/officeDocument/2006/relationships" id="257" r:id="Ra54b9982c7f14e4e"/>
    <p:sldId xmlns:r="http://schemas.openxmlformats.org/officeDocument/2006/relationships" id="258" r:id="Re314ad8d79194c2e"/>
    <p:sldId xmlns:r="http://schemas.openxmlformats.org/officeDocument/2006/relationships" id="259" r:id="R96e9efc91f7d465a"/>
    <p:sldId xmlns:r="http://schemas.openxmlformats.org/officeDocument/2006/relationships" id="260" r:id="R544a807d7b894d44"/>
    <p:sldId xmlns:r="http://schemas.openxmlformats.org/officeDocument/2006/relationships" id="261" r:id="Rdec11c078b214061"/>
    <p:sldId xmlns:r="http://schemas.openxmlformats.org/officeDocument/2006/relationships" id="262" r:id="R9b72086212bf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dad5f5bc04830" /><Relationship Type="http://schemas.openxmlformats.org/officeDocument/2006/relationships/slide" Target="/ppt/slides/slide1.xml" Id="Re6b236bdd5ec404d" /><Relationship Type="http://schemas.openxmlformats.org/officeDocument/2006/relationships/slide" Target="/ppt/slides/slide2.xml" Id="Ra54b9982c7f14e4e" /><Relationship Type="http://schemas.openxmlformats.org/officeDocument/2006/relationships/slide" Target="/ppt/slides/slide3.xml" Id="Re314ad8d79194c2e" /><Relationship Type="http://schemas.openxmlformats.org/officeDocument/2006/relationships/slide" Target="/ppt/slides/slide4.xml" Id="R96e9efc91f7d465a" /><Relationship Type="http://schemas.openxmlformats.org/officeDocument/2006/relationships/slide" Target="/ppt/slides/slide5.xml" Id="R544a807d7b894d44" /><Relationship Type="http://schemas.openxmlformats.org/officeDocument/2006/relationships/slide" Target="/ppt/slides/slide6.xml" Id="Rdec11c078b214061" /><Relationship Type="http://schemas.openxmlformats.org/officeDocument/2006/relationships/slide" Target="/ppt/slides/slide7.xml" Id="R9b72086212bf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55709004d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5e2e1998944e7" /><Relationship Type="http://schemas.openxmlformats.org/officeDocument/2006/relationships/theme" Target="/ppt/slideMasters/theme/theme1.xml" Id="Ref1245e6c616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5e2e19989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3e74e51047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e40ab192c4e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4d8d41cf1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dd128a817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f371b05f24e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48e27c46a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c545b90c9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