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e26f2f10f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3fa30078bd454b"/>
  </p:sldMasterIdLst>
  <p:sldIdLst>
    <p:sldId xmlns:r="http://schemas.openxmlformats.org/officeDocument/2006/relationships" id="256" r:id="Rdb658a49c5034607"/>
    <p:sldId xmlns:r="http://schemas.openxmlformats.org/officeDocument/2006/relationships" id="257" r:id="Rfd4ef4ae0e454c6b"/>
    <p:sldId xmlns:r="http://schemas.openxmlformats.org/officeDocument/2006/relationships" id="258" r:id="Ra0b693fb7f4b4658"/>
    <p:sldId xmlns:r="http://schemas.openxmlformats.org/officeDocument/2006/relationships" id="259" r:id="R5a0683c4b5054c33"/>
    <p:sldId xmlns:r="http://schemas.openxmlformats.org/officeDocument/2006/relationships" id="260" r:id="R2fd507aaef474e93"/>
    <p:sldId xmlns:r="http://schemas.openxmlformats.org/officeDocument/2006/relationships" id="261" r:id="R5cd6f89ba03f4414"/>
    <p:sldId xmlns:r="http://schemas.openxmlformats.org/officeDocument/2006/relationships" id="262" r:id="Rf935bacd0ad84f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fa30078bd454b" /><Relationship Type="http://schemas.openxmlformats.org/officeDocument/2006/relationships/slide" Target="/ppt/slides/slide1.xml" Id="Rdb658a49c5034607" /><Relationship Type="http://schemas.openxmlformats.org/officeDocument/2006/relationships/slide" Target="/ppt/slides/slide2.xml" Id="Rfd4ef4ae0e454c6b" /><Relationship Type="http://schemas.openxmlformats.org/officeDocument/2006/relationships/slide" Target="/ppt/slides/slide3.xml" Id="Ra0b693fb7f4b4658" /><Relationship Type="http://schemas.openxmlformats.org/officeDocument/2006/relationships/slide" Target="/ppt/slides/slide4.xml" Id="R5a0683c4b5054c33" /><Relationship Type="http://schemas.openxmlformats.org/officeDocument/2006/relationships/slide" Target="/ppt/slides/slide5.xml" Id="R2fd507aaef474e93" /><Relationship Type="http://schemas.openxmlformats.org/officeDocument/2006/relationships/slide" Target="/ppt/slides/slide6.xml" Id="R5cd6f89ba03f4414" /><Relationship Type="http://schemas.openxmlformats.org/officeDocument/2006/relationships/slide" Target="/ppt/slides/slide7.xml" Id="Rf935bacd0ad84f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9e53b4c0c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cf8262d084ae8" /><Relationship Type="http://schemas.openxmlformats.org/officeDocument/2006/relationships/theme" Target="/ppt/slideMasters/theme/theme1.xml" Id="R1a40cbccff30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9cf8262d08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e4dd41875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1e56ba08d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303d909b245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f96005f46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4b5db7037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db9bc09114f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409fca1c3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AKVAMARIN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AKVAMARIN FORVALTNING AS ble etablert [år] og holder til i Vikebukt.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12 304 581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24 804 402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&amp; J HOLDING AS  –  94,8 %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BALTO ASSET MANAGEMENT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Daugstadvegen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6392 Vikebukt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930 079 596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AKVAMARIN FORVALTNING AS</a:t>
            </a:r>
          </a:p>
        </p:txBody>
      </p:sp>
    </p:spTree>
  </p:cSld>
  <p:clrMapOvr>
    <a:masterClrMapping xmlns:a="http://schemas.openxmlformats.org/drawingml/2006/main"/>
  </p:clrMapOvr>
</p:sld>
</file>