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93a6e882b943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9dd09f7f0d4b5a"/>
  </p:sldMasterIdLst>
  <p:sldIdLst>
    <p:sldId xmlns:r="http://schemas.openxmlformats.org/officeDocument/2006/relationships" id="256" r:id="Re0e635bdc9fc404c"/>
    <p:sldId xmlns:r="http://schemas.openxmlformats.org/officeDocument/2006/relationships" id="257" r:id="R1de68c262a89487a"/>
    <p:sldId xmlns:r="http://schemas.openxmlformats.org/officeDocument/2006/relationships" id="258" r:id="R824d971d16be4fd6"/>
    <p:sldId xmlns:r="http://schemas.openxmlformats.org/officeDocument/2006/relationships" id="259" r:id="R01499774632f4be1"/>
    <p:sldId xmlns:r="http://schemas.openxmlformats.org/officeDocument/2006/relationships" id="260" r:id="R8882285c2a714118"/>
    <p:sldId xmlns:r="http://schemas.openxmlformats.org/officeDocument/2006/relationships" id="261" r:id="R2c6d2b3012b64d63"/>
    <p:sldId xmlns:r="http://schemas.openxmlformats.org/officeDocument/2006/relationships" id="262" r:id="Re0527cd766c843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9dd09f7f0d4b5a" /><Relationship Type="http://schemas.openxmlformats.org/officeDocument/2006/relationships/slide" Target="/ppt/slides/slide1.xml" Id="Re0e635bdc9fc404c" /><Relationship Type="http://schemas.openxmlformats.org/officeDocument/2006/relationships/slide" Target="/ppt/slides/slide2.xml" Id="R1de68c262a89487a" /><Relationship Type="http://schemas.openxmlformats.org/officeDocument/2006/relationships/slide" Target="/ppt/slides/slide3.xml" Id="R824d971d16be4fd6" /><Relationship Type="http://schemas.openxmlformats.org/officeDocument/2006/relationships/slide" Target="/ppt/slides/slide4.xml" Id="R01499774632f4be1" /><Relationship Type="http://schemas.openxmlformats.org/officeDocument/2006/relationships/slide" Target="/ppt/slides/slide5.xml" Id="R8882285c2a714118" /><Relationship Type="http://schemas.openxmlformats.org/officeDocument/2006/relationships/slide" Target="/ppt/slides/slide6.xml" Id="R2c6d2b3012b64d63" /><Relationship Type="http://schemas.openxmlformats.org/officeDocument/2006/relationships/slide" Target="/ppt/slides/slide7.xml" Id="Re0527cd766c843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b44b215ff346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f97b46b9764210" /><Relationship Type="http://schemas.openxmlformats.org/officeDocument/2006/relationships/theme" Target="/ppt/slideMasters/theme/theme1.xml" Id="R0f334b5395e744b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f97b46b97642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8dc024b3f94f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89821c753e49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72e4bd1d2043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6cd58714e648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c497ba62c643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c6d1bb0bed43f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56fd124ff944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VB RØRSERVICE VVS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 RØRSERVICE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VB RØRSERVICE VVS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 RØRSERVICE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 RØRSERVICE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 RØRSERVICE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13 316 696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2 088 930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2 225 942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6 082 333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8 500 889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 RØRSERVICE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CATENA INVEST AS  –  88,0 %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ILRØS HOLDING AS  –  12,0 %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 RØRSERVICE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929 939 921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 RØRSERVICE VVS AS</a:t>
            </a:r>
          </a:p>
        </p:txBody>
      </p:sp>
    </p:spTree>
  </p:cSld>
  <p:clrMapOvr>
    <a:masterClrMapping xmlns:a="http://schemas.openxmlformats.org/drawingml/2006/main"/>
  </p:clrMapOvr>
</p:sld>
</file>