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cff9bd04a45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2291aea674037"/>
  </p:sldMasterIdLst>
  <p:sldIdLst>
    <p:sldId xmlns:r="http://schemas.openxmlformats.org/officeDocument/2006/relationships" id="256" r:id="Rd25a749d8df44ee2"/>
    <p:sldId xmlns:r="http://schemas.openxmlformats.org/officeDocument/2006/relationships" id="257" r:id="R4b2db08f8ef14636"/>
    <p:sldId xmlns:r="http://schemas.openxmlformats.org/officeDocument/2006/relationships" id="258" r:id="Rad97aa6cefa84fc2"/>
    <p:sldId xmlns:r="http://schemas.openxmlformats.org/officeDocument/2006/relationships" id="259" r:id="Rc04b4168bcbb4431"/>
    <p:sldId xmlns:r="http://schemas.openxmlformats.org/officeDocument/2006/relationships" id="260" r:id="R2abc9b02841c40ff"/>
    <p:sldId xmlns:r="http://schemas.openxmlformats.org/officeDocument/2006/relationships" id="261" r:id="Rf73d86d2dcd64de3"/>
    <p:sldId xmlns:r="http://schemas.openxmlformats.org/officeDocument/2006/relationships" id="262" r:id="Rd4b0b3d62235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2291aea674037" /><Relationship Type="http://schemas.openxmlformats.org/officeDocument/2006/relationships/slide" Target="/ppt/slides/slide1.xml" Id="Rd25a749d8df44ee2" /><Relationship Type="http://schemas.openxmlformats.org/officeDocument/2006/relationships/slide" Target="/ppt/slides/slide2.xml" Id="R4b2db08f8ef14636" /><Relationship Type="http://schemas.openxmlformats.org/officeDocument/2006/relationships/slide" Target="/ppt/slides/slide3.xml" Id="Rad97aa6cefa84fc2" /><Relationship Type="http://schemas.openxmlformats.org/officeDocument/2006/relationships/slide" Target="/ppt/slides/slide4.xml" Id="Rc04b4168bcbb4431" /><Relationship Type="http://schemas.openxmlformats.org/officeDocument/2006/relationships/slide" Target="/ppt/slides/slide5.xml" Id="R2abc9b02841c40ff" /><Relationship Type="http://schemas.openxmlformats.org/officeDocument/2006/relationships/slide" Target="/ppt/slides/slide6.xml" Id="Rf73d86d2dcd64de3" /><Relationship Type="http://schemas.openxmlformats.org/officeDocument/2006/relationships/slide" Target="/ppt/slides/slide7.xml" Id="Rd4b0b3d62235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08f14c517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cc118a9f4433b" /><Relationship Type="http://schemas.openxmlformats.org/officeDocument/2006/relationships/theme" Target="/ppt/slideMasters/theme/theme1.xml" Id="R649b29fc665846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cc118a9f4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02a301ca0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0a392ba784a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49a91af0e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c1688cf4c4f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faac8ea3e47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c0bfae3a147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b06aeb631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