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7bae11ad9c43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78bf1508c24794"/>
  </p:sldMasterIdLst>
  <p:sldIdLst>
    <p:sldId xmlns:r="http://schemas.openxmlformats.org/officeDocument/2006/relationships" id="256" r:id="R96457cd48cd64880"/>
    <p:sldId xmlns:r="http://schemas.openxmlformats.org/officeDocument/2006/relationships" id="257" r:id="R79937945e4d54816"/>
    <p:sldId xmlns:r="http://schemas.openxmlformats.org/officeDocument/2006/relationships" id="258" r:id="R1d689ec0d0154a34"/>
    <p:sldId xmlns:r="http://schemas.openxmlformats.org/officeDocument/2006/relationships" id="259" r:id="R8ab5424f342c4c33"/>
    <p:sldId xmlns:r="http://schemas.openxmlformats.org/officeDocument/2006/relationships" id="260" r:id="Reca212a46b944b31"/>
    <p:sldId xmlns:r="http://schemas.openxmlformats.org/officeDocument/2006/relationships" id="261" r:id="Rc3ce8e28415b46fa"/>
    <p:sldId xmlns:r="http://schemas.openxmlformats.org/officeDocument/2006/relationships" id="262" r:id="R2246acde422e48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78bf1508c24794" /><Relationship Type="http://schemas.openxmlformats.org/officeDocument/2006/relationships/slide" Target="/ppt/slides/slide1.xml" Id="R96457cd48cd64880" /><Relationship Type="http://schemas.openxmlformats.org/officeDocument/2006/relationships/slide" Target="/ppt/slides/slide2.xml" Id="R79937945e4d54816" /><Relationship Type="http://schemas.openxmlformats.org/officeDocument/2006/relationships/slide" Target="/ppt/slides/slide3.xml" Id="R1d689ec0d0154a34" /><Relationship Type="http://schemas.openxmlformats.org/officeDocument/2006/relationships/slide" Target="/ppt/slides/slide4.xml" Id="R8ab5424f342c4c33" /><Relationship Type="http://schemas.openxmlformats.org/officeDocument/2006/relationships/slide" Target="/ppt/slides/slide5.xml" Id="Reca212a46b944b31" /><Relationship Type="http://schemas.openxmlformats.org/officeDocument/2006/relationships/slide" Target="/ppt/slides/slide6.xml" Id="Rc3ce8e28415b46fa" /><Relationship Type="http://schemas.openxmlformats.org/officeDocument/2006/relationships/slide" Target="/ppt/slides/slide7.xml" Id="R2246acde422e48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8908ad3b2a4e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32ee9161794114" /><Relationship Type="http://schemas.openxmlformats.org/officeDocument/2006/relationships/theme" Target="/ppt/slideMasters/theme/theme1.xml" Id="R68aa60fd0ae74c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32ee91617941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49b4ad6d4f49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dd43d2d4c47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f58cdc40f4f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07a2dbd0242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07ae4415e4e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ca46e8a8542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c511541874b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JAVIPA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JAVIPA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JAVIPA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JAVIPA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JAVIPA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JAVIPA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−1 059 975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27 397 007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286 901 306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287 569 192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JAVIPA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PELICAHN AS  –  70,4 %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TULLAH AS  –  20,4 %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TUVA STIFTELSEN  –  9,3 %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JAVIPA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Damsgårdsveien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929 734 513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JAVIPA AS</a:t>
            </a:r>
          </a:p>
        </p:txBody>
      </p:sp>
    </p:spTree>
  </p:cSld>
  <p:clrMapOvr>
    <a:masterClrMapping xmlns:a="http://schemas.openxmlformats.org/drawingml/2006/main"/>
  </p:clrMapOvr>
</p:sld>
</file>