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337664892934c9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899e8d4eb6e42c4"/>
  </p:sldMasterIdLst>
  <p:sldIdLst>
    <p:sldId xmlns:r="http://schemas.openxmlformats.org/officeDocument/2006/relationships" id="256" r:id="Ree16d2ed0b464636"/>
    <p:sldId xmlns:r="http://schemas.openxmlformats.org/officeDocument/2006/relationships" id="257" r:id="R4c213c9abc4a4230"/>
    <p:sldId xmlns:r="http://schemas.openxmlformats.org/officeDocument/2006/relationships" id="258" r:id="R5163a248efe24c8b"/>
    <p:sldId xmlns:r="http://schemas.openxmlformats.org/officeDocument/2006/relationships" id="259" r:id="R783573a55fd048e0"/>
    <p:sldId xmlns:r="http://schemas.openxmlformats.org/officeDocument/2006/relationships" id="260" r:id="R636182c3e91e4fb5"/>
    <p:sldId xmlns:r="http://schemas.openxmlformats.org/officeDocument/2006/relationships" id="261" r:id="R52042473ad5b4d74"/>
    <p:sldId xmlns:r="http://schemas.openxmlformats.org/officeDocument/2006/relationships" id="262" r:id="Raf0118cfd153474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899e8d4eb6e42c4" /><Relationship Type="http://schemas.openxmlformats.org/officeDocument/2006/relationships/slide" Target="/ppt/slides/slide1.xml" Id="Ree16d2ed0b464636" /><Relationship Type="http://schemas.openxmlformats.org/officeDocument/2006/relationships/slide" Target="/ppt/slides/slide2.xml" Id="R4c213c9abc4a4230" /><Relationship Type="http://schemas.openxmlformats.org/officeDocument/2006/relationships/slide" Target="/ppt/slides/slide3.xml" Id="R5163a248efe24c8b" /><Relationship Type="http://schemas.openxmlformats.org/officeDocument/2006/relationships/slide" Target="/ppt/slides/slide4.xml" Id="R783573a55fd048e0" /><Relationship Type="http://schemas.openxmlformats.org/officeDocument/2006/relationships/slide" Target="/ppt/slides/slide5.xml" Id="R636182c3e91e4fb5" /><Relationship Type="http://schemas.openxmlformats.org/officeDocument/2006/relationships/slide" Target="/ppt/slides/slide6.xml" Id="R52042473ad5b4d74" /><Relationship Type="http://schemas.openxmlformats.org/officeDocument/2006/relationships/slide" Target="/ppt/slides/slide7.xml" Id="Raf0118cfd153474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3d1c172adaa475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63fdb28982d43e3" /><Relationship Type="http://schemas.openxmlformats.org/officeDocument/2006/relationships/theme" Target="/ppt/slideMasters/theme/theme1.xml" Id="Rc9e65fc3a9334d6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63fdb28982d43e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ab19fdb476d46f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9325661273b418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79d69b87f964e1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b6ef950ad29438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ed97276099c4db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bf16386f67d462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1ac4035a16f420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FJÆRVIK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FJÆRVIK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FJÆRVIK HOLDING AS ble etablert [år] og holder til i Borgenhaugen.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FJÆRVIK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FJÆRVIK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FJÆRVIK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−1 702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−5 310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18 909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207 039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FJÆRVIK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MATS FJÆRVIK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FJÆRVIK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Mats Fjærvik, Stenholts vei 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1738 Borgenhaugen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929 648 021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FJÆRVIK HOLDING AS</a:t>
            </a:r>
          </a:p>
        </p:txBody>
      </p:sp>
    </p:spTree>
  </p:cSld>
  <p:clrMapOvr>
    <a:masterClrMapping xmlns:a="http://schemas.openxmlformats.org/drawingml/2006/main"/>
  </p:clrMapOvr>
</p:sld>
</file>