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0ed4d0149641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ef4d1bf2c46de"/>
  </p:sldMasterIdLst>
  <p:sldIdLst>
    <p:sldId xmlns:r="http://schemas.openxmlformats.org/officeDocument/2006/relationships" id="256" r:id="Rd4a9b76be7a14ed0"/>
    <p:sldId xmlns:r="http://schemas.openxmlformats.org/officeDocument/2006/relationships" id="257" r:id="R0d770ff382c2402b"/>
    <p:sldId xmlns:r="http://schemas.openxmlformats.org/officeDocument/2006/relationships" id="258" r:id="R8b116968ab5a48c9"/>
    <p:sldId xmlns:r="http://schemas.openxmlformats.org/officeDocument/2006/relationships" id="259" r:id="R40dec9f8971043a1"/>
    <p:sldId xmlns:r="http://schemas.openxmlformats.org/officeDocument/2006/relationships" id="260" r:id="Rac5840801e0647ba"/>
    <p:sldId xmlns:r="http://schemas.openxmlformats.org/officeDocument/2006/relationships" id="261" r:id="Rcb03a189c9534c92"/>
    <p:sldId xmlns:r="http://schemas.openxmlformats.org/officeDocument/2006/relationships" id="262" r:id="R4b925291c6d840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ef4d1bf2c46de" /><Relationship Type="http://schemas.openxmlformats.org/officeDocument/2006/relationships/slide" Target="/ppt/slides/slide1.xml" Id="Rd4a9b76be7a14ed0" /><Relationship Type="http://schemas.openxmlformats.org/officeDocument/2006/relationships/slide" Target="/ppt/slides/slide2.xml" Id="R0d770ff382c2402b" /><Relationship Type="http://schemas.openxmlformats.org/officeDocument/2006/relationships/slide" Target="/ppt/slides/slide3.xml" Id="R8b116968ab5a48c9" /><Relationship Type="http://schemas.openxmlformats.org/officeDocument/2006/relationships/slide" Target="/ppt/slides/slide4.xml" Id="R40dec9f8971043a1" /><Relationship Type="http://schemas.openxmlformats.org/officeDocument/2006/relationships/slide" Target="/ppt/slides/slide5.xml" Id="Rac5840801e0647ba" /><Relationship Type="http://schemas.openxmlformats.org/officeDocument/2006/relationships/slide" Target="/ppt/slides/slide6.xml" Id="Rcb03a189c9534c92" /><Relationship Type="http://schemas.openxmlformats.org/officeDocument/2006/relationships/slide" Target="/ppt/slides/slide7.xml" Id="R4b925291c6d840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21cf11efe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9e5f96504bcd" /><Relationship Type="http://schemas.openxmlformats.org/officeDocument/2006/relationships/theme" Target="/ppt/slideMasters/theme/theme1.xml" Id="Rf08b922704be40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c9e5f96504b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0b7039cd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192ac4a98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4300e250d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511f5fb4f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ebb62cc7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97620957149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2baac1b20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HELLAND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UTVIKLING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−3 904 261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7 330 338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157 609 237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172 020 952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HELLAND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Teatergaten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929 624 327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HELLAND UTVIKLING AS</a:t>
            </a:r>
          </a:p>
        </p:txBody>
      </p:sp>
    </p:spTree>
  </p:cSld>
  <p:clrMapOvr>
    <a:masterClrMapping xmlns:a="http://schemas.openxmlformats.org/drawingml/2006/main"/>
  </p:clrMapOvr>
</p:sld>
</file>