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72389c158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80ea1d0504604"/>
  </p:sldMasterIdLst>
  <p:sldIdLst>
    <p:sldId xmlns:r="http://schemas.openxmlformats.org/officeDocument/2006/relationships" id="256" r:id="R0cc3cce76c3c472f"/>
    <p:sldId xmlns:r="http://schemas.openxmlformats.org/officeDocument/2006/relationships" id="257" r:id="R166338891b6b46df"/>
    <p:sldId xmlns:r="http://schemas.openxmlformats.org/officeDocument/2006/relationships" id="258" r:id="Rd36dfed66f164d6f"/>
    <p:sldId xmlns:r="http://schemas.openxmlformats.org/officeDocument/2006/relationships" id="259" r:id="Rcdbba4f4f26b4e34"/>
    <p:sldId xmlns:r="http://schemas.openxmlformats.org/officeDocument/2006/relationships" id="260" r:id="Radcd56174d3d413f"/>
    <p:sldId xmlns:r="http://schemas.openxmlformats.org/officeDocument/2006/relationships" id="261" r:id="R79e6cc044aa54ade"/>
    <p:sldId xmlns:r="http://schemas.openxmlformats.org/officeDocument/2006/relationships" id="262" r:id="Rc380d14a3203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80ea1d0504604" /><Relationship Type="http://schemas.openxmlformats.org/officeDocument/2006/relationships/slide" Target="/ppt/slides/slide1.xml" Id="R0cc3cce76c3c472f" /><Relationship Type="http://schemas.openxmlformats.org/officeDocument/2006/relationships/slide" Target="/ppt/slides/slide2.xml" Id="R166338891b6b46df" /><Relationship Type="http://schemas.openxmlformats.org/officeDocument/2006/relationships/slide" Target="/ppt/slides/slide3.xml" Id="Rd36dfed66f164d6f" /><Relationship Type="http://schemas.openxmlformats.org/officeDocument/2006/relationships/slide" Target="/ppt/slides/slide4.xml" Id="Rcdbba4f4f26b4e34" /><Relationship Type="http://schemas.openxmlformats.org/officeDocument/2006/relationships/slide" Target="/ppt/slides/slide5.xml" Id="Radcd56174d3d413f" /><Relationship Type="http://schemas.openxmlformats.org/officeDocument/2006/relationships/slide" Target="/ppt/slides/slide6.xml" Id="R79e6cc044aa54ade" /><Relationship Type="http://schemas.openxmlformats.org/officeDocument/2006/relationships/slide" Target="/ppt/slides/slide7.xml" Id="Rc380d14a3203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bf4e87e284c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2d91d1dc34db5" /><Relationship Type="http://schemas.openxmlformats.org/officeDocument/2006/relationships/theme" Target="/ppt/slideMasters/theme/theme1.xml" Id="R31371c4c5c98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2d91d1dc3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ec131ee0e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aedc3bb47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e9b0197af44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50733a24e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6e4e897b41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22eda369247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0f9c6b912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LUNDEMO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929 590 708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 HOLDING AS</a:t>
            </a:r>
          </a:p>
        </p:txBody>
      </p:sp>
    </p:spTree>
  </p:cSld>
  <p:clrMapOvr>
    <a:masterClrMapping xmlns:a="http://schemas.openxmlformats.org/drawingml/2006/main"/>
  </p:clrMapOvr>
</p:sld>
</file>